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7" r:id="rId6"/>
    <p:sldId id="290" r:id="rId7"/>
    <p:sldId id="293" r:id="rId8"/>
    <p:sldId id="291" r:id="rId9"/>
    <p:sldId id="286" r:id="rId10"/>
    <p:sldId id="289" r:id="rId11"/>
    <p:sldId id="295" r:id="rId12"/>
    <p:sldId id="296" r:id="rId13"/>
    <p:sldId id="300" r:id="rId14"/>
    <p:sldId id="304" r:id="rId15"/>
    <p:sldId id="309" r:id="rId16"/>
    <p:sldId id="306" r:id="rId17"/>
    <p:sldId id="307" r:id="rId18"/>
    <p:sldId id="303" r:id="rId19"/>
    <p:sldId id="308" r:id="rId20"/>
    <p:sldId id="305" r:id="rId21"/>
    <p:sldId id="3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F889E-68DE-4CA4-9A20-39C6E7F79D9B}" v="96" dt="2024-12-10T02:39:03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0655" autoAdjust="0"/>
  </p:normalViewPr>
  <p:slideViewPr>
    <p:cSldViewPr snapToGrid="0">
      <p:cViewPr>
        <p:scale>
          <a:sx n="101" d="100"/>
          <a:sy n="101" d="100"/>
        </p:scale>
        <p:origin x="384" y="6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Olech" userId="4fe29f683c5d7f2b" providerId="LiveId" clId="{B1AF889E-68DE-4CA4-9A20-39C6E7F79D9B}"/>
    <pc:docChg chg="undo redo custSel addSld delSld modSld sldOrd">
      <pc:chgData name="Nicholas Olech" userId="4fe29f683c5d7f2b" providerId="LiveId" clId="{B1AF889E-68DE-4CA4-9A20-39C6E7F79D9B}" dt="2024-12-10T19:11:30.290" v="9048" actId="20577"/>
      <pc:docMkLst>
        <pc:docMk/>
      </pc:docMkLst>
      <pc:sldChg chg="modSp mod">
        <pc:chgData name="Nicholas Olech" userId="4fe29f683c5d7f2b" providerId="LiveId" clId="{B1AF889E-68DE-4CA4-9A20-39C6E7F79D9B}" dt="2024-12-02T17:15:46.711" v="35" actId="20577"/>
        <pc:sldMkLst>
          <pc:docMk/>
          <pc:sldMk cId="2586058810" sldId="256"/>
        </pc:sldMkLst>
        <pc:spChg chg="mod">
          <ac:chgData name="Nicholas Olech" userId="4fe29f683c5d7f2b" providerId="LiveId" clId="{B1AF889E-68DE-4CA4-9A20-39C6E7F79D9B}" dt="2024-12-02T17:15:46.711" v="35" actId="20577"/>
          <ac:spMkLst>
            <pc:docMk/>
            <pc:sldMk cId="2586058810" sldId="256"/>
            <ac:spMk id="2" creationId="{CFE75451-6A4B-484B-9ED1-353CCE25B0F4}"/>
          </ac:spMkLst>
        </pc:spChg>
      </pc:sldChg>
      <pc:sldChg chg="del">
        <pc:chgData name="Nicholas Olech" userId="4fe29f683c5d7f2b" providerId="LiveId" clId="{B1AF889E-68DE-4CA4-9A20-39C6E7F79D9B}" dt="2024-12-09T02:04:00.212" v="3765" actId="47"/>
        <pc:sldMkLst>
          <pc:docMk/>
          <pc:sldMk cId="1713219598" sldId="257"/>
        </pc:sldMkLst>
      </pc:sldChg>
      <pc:sldChg chg="del">
        <pc:chgData name="Nicholas Olech" userId="4fe29f683c5d7f2b" providerId="LiveId" clId="{B1AF889E-68DE-4CA4-9A20-39C6E7F79D9B}" dt="2024-12-09T02:03:47.257" v="3754" actId="47"/>
        <pc:sldMkLst>
          <pc:docMk/>
          <pc:sldMk cId="3571516367" sldId="258"/>
        </pc:sldMkLst>
      </pc:sldChg>
      <pc:sldChg chg="del">
        <pc:chgData name="Nicholas Olech" userId="4fe29f683c5d7f2b" providerId="LiveId" clId="{B1AF889E-68DE-4CA4-9A20-39C6E7F79D9B}" dt="2024-12-09T02:03:50.861" v="3758" actId="47"/>
        <pc:sldMkLst>
          <pc:docMk/>
          <pc:sldMk cId="1742861620" sldId="266"/>
        </pc:sldMkLst>
      </pc:sldChg>
      <pc:sldChg chg="addSp delSp modSp del mod modClrScheme chgLayout">
        <pc:chgData name="Nicholas Olech" userId="4fe29f683c5d7f2b" providerId="LiveId" clId="{B1AF889E-68DE-4CA4-9A20-39C6E7F79D9B}" dt="2024-12-09T02:03:56.953" v="3762" actId="47"/>
        <pc:sldMkLst>
          <pc:docMk/>
          <pc:sldMk cId="1969787568" sldId="271"/>
        </pc:sldMkLst>
        <pc:spChg chg="mod">
          <ac:chgData name="Nicholas Olech" userId="4fe29f683c5d7f2b" providerId="LiveId" clId="{B1AF889E-68DE-4CA4-9A20-39C6E7F79D9B}" dt="2024-12-09T01:44:42.776" v="2970" actId="1076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Nicholas Olech" userId="4fe29f683c5d7f2b" providerId="LiveId" clId="{B1AF889E-68DE-4CA4-9A20-39C6E7F79D9B}" dt="2024-12-09T01:44:45.062" v="2973" actId="1076"/>
          <ac:spMkLst>
            <pc:docMk/>
            <pc:sldMk cId="1969787568" sldId="271"/>
            <ac:spMk id="3" creationId="{AF64C29E-DF30-4DC6-AB95-2016F9A703B6}"/>
          </ac:spMkLst>
        </pc:spChg>
        <pc:spChg chg="add mod ord">
          <ac:chgData name="Nicholas Olech" userId="4fe29f683c5d7f2b" providerId="LiveId" clId="{B1AF889E-68DE-4CA4-9A20-39C6E7F79D9B}" dt="2024-12-09T01:44:42.517" v="2969" actId="1076"/>
          <ac:spMkLst>
            <pc:docMk/>
            <pc:sldMk cId="1969787568" sldId="271"/>
            <ac:spMk id="18" creationId="{FDE91A45-35E9-7436-023F-C5B9975DB34A}"/>
          </ac:spMkLst>
        </pc:spChg>
      </pc:sldChg>
      <pc:sldChg chg="del">
        <pc:chgData name="Nicholas Olech" userId="4fe29f683c5d7f2b" providerId="LiveId" clId="{B1AF889E-68DE-4CA4-9A20-39C6E7F79D9B}" dt="2024-12-09T02:03:59.117" v="3764" actId="47"/>
        <pc:sldMkLst>
          <pc:docMk/>
          <pc:sldMk cId="608796113" sldId="278"/>
        </pc:sldMkLst>
      </pc:sldChg>
      <pc:sldChg chg="del">
        <pc:chgData name="Nicholas Olech" userId="4fe29f683c5d7f2b" providerId="LiveId" clId="{B1AF889E-68DE-4CA4-9A20-39C6E7F79D9B}" dt="2024-12-09T02:03:58.006" v="3763" actId="47"/>
        <pc:sldMkLst>
          <pc:docMk/>
          <pc:sldMk cId="2241459136" sldId="279"/>
        </pc:sldMkLst>
      </pc:sldChg>
      <pc:sldChg chg="del">
        <pc:chgData name="Nicholas Olech" userId="4fe29f683c5d7f2b" providerId="LiveId" clId="{B1AF889E-68DE-4CA4-9A20-39C6E7F79D9B}" dt="2024-12-09T02:03:48.110" v="3755" actId="47"/>
        <pc:sldMkLst>
          <pc:docMk/>
          <pc:sldMk cId="334696707" sldId="280"/>
        </pc:sldMkLst>
      </pc:sldChg>
      <pc:sldChg chg="del">
        <pc:chgData name="Nicholas Olech" userId="4fe29f683c5d7f2b" providerId="LiveId" clId="{B1AF889E-68DE-4CA4-9A20-39C6E7F79D9B}" dt="2024-12-09T02:03:49.076" v="3756" actId="47"/>
        <pc:sldMkLst>
          <pc:docMk/>
          <pc:sldMk cId="103458723" sldId="281"/>
        </pc:sldMkLst>
      </pc:sldChg>
      <pc:sldChg chg="del">
        <pc:chgData name="Nicholas Olech" userId="4fe29f683c5d7f2b" providerId="LiveId" clId="{B1AF889E-68DE-4CA4-9A20-39C6E7F79D9B}" dt="2024-12-09T02:03:50.110" v="3757" actId="47"/>
        <pc:sldMkLst>
          <pc:docMk/>
          <pc:sldMk cId="636929804" sldId="282"/>
        </pc:sldMkLst>
      </pc:sldChg>
      <pc:sldChg chg="del">
        <pc:chgData name="Nicholas Olech" userId="4fe29f683c5d7f2b" providerId="LiveId" clId="{B1AF889E-68DE-4CA4-9A20-39C6E7F79D9B}" dt="2024-12-09T02:03:51.776" v="3759" actId="47"/>
        <pc:sldMkLst>
          <pc:docMk/>
          <pc:sldMk cId="1658164610" sldId="283"/>
        </pc:sldMkLst>
      </pc:sldChg>
      <pc:sldChg chg="del">
        <pc:chgData name="Nicholas Olech" userId="4fe29f683c5d7f2b" providerId="LiveId" clId="{B1AF889E-68DE-4CA4-9A20-39C6E7F79D9B}" dt="2024-12-09T02:03:52.843" v="3760" actId="47"/>
        <pc:sldMkLst>
          <pc:docMk/>
          <pc:sldMk cId="2403577982" sldId="284"/>
        </pc:sldMkLst>
      </pc:sldChg>
      <pc:sldChg chg="del ord">
        <pc:chgData name="Nicholas Olech" userId="4fe29f683c5d7f2b" providerId="LiveId" clId="{B1AF889E-68DE-4CA4-9A20-39C6E7F79D9B}" dt="2024-12-09T02:03:53.771" v="3761" actId="47"/>
        <pc:sldMkLst>
          <pc:docMk/>
          <pc:sldMk cId="2791821786" sldId="285"/>
        </pc:sldMkLst>
      </pc:sldChg>
      <pc:sldChg chg="addSp delSp modSp new mod">
        <pc:chgData name="Nicholas Olech" userId="4fe29f683c5d7f2b" providerId="LiveId" clId="{B1AF889E-68DE-4CA4-9A20-39C6E7F79D9B}" dt="2024-12-10T02:58:45.309" v="8923" actId="20577"/>
        <pc:sldMkLst>
          <pc:docMk/>
          <pc:sldMk cId="1082779644" sldId="286"/>
        </pc:sldMkLst>
        <pc:spChg chg="mod">
          <ac:chgData name="Nicholas Olech" userId="4fe29f683c5d7f2b" providerId="LiveId" clId="{B1AF889E-68DE-4CA4-9A20-39C6E7F79D9B}" dt="2024-12-07T23:57:01.432" v="263" actId="313"/>
          <ac:spMkLst>
            <pc:docMk/>
            <pc:sldMk cId="1082779644" sldId="286"/>
            <ac:spMk id="2" creationId="{24D77A5A-BAA3-6CF4-DF4A-6977661D21BD}"/>
          </ac:spMkLst>
        </pc:spChg>
        <pc:spChg chg="add mod">
          <ac:chgData name="Nicholas Olech" userId="4fe29f683c5d7f2b" providerId="LiveId" clId="{B1AF889E-68DE-4CA4-9A20-39C6E7F79D9B}" dt="2024-12-09T17:09:58.232" v="6746" actId="114"/>
          <ac:spMkLst>
            <pc:docMk/>
            <pc:sldMk cId="1082779644" sldId="286"/>
            <ac:spMk id="3" creationId="{E080937B-7956-13A6-63F8-8A73782E82F5}"/>
          </ac:spMkLst>
        </pc:spChg>
        <pc:spChg chg="add">
          <ac:chgData name="Nicholas Olech" userId="4fe29f683c5d7f2b" providerId="LiveId" clId="{B1AF889E-68DE-4CA4-9A20-39C6E7F79D9B}" dt="2024-12-07T23:35:55.904" v="139"/>
          <ac:spMkLst>
            <pc:docMk/>
            <pc:sldMk cId="1082779644" sldId="286"/>
            <ac:spMk id="5" creationId="{363D3DC5-DFBE-7296-F58C-7BA16903A0A5}"/>
          </ac:spMkLst>
        </pc:spChg>
        <pc:spChg chg="add mod">
          <ac:chgData name="Nicholas Olech" userId="4fe29f683c5d7f2b" providerId="LiveId" clId="{B1AF889E-68DE-4CA4-9A20-39C6E7F79D9B}" dt="2024-12-10T02:58:45.309" v="8923" actId="20577"/>
          <ac:spMkLst>
            <pc:docMk/>
            <pc:sldMk cId="1082779644" sldId="286"/>
            <ac:spMk id="12" creationId="{146611FF-5765-CDFF-36C0-77A147251A8D}"/>
          </ac:spMkLst>
        </pc:spChg>
        <pc:picChg chg="add mod">
          <ac:chgData name="Nicholas Olech" userId="4fe29f683c5d7f2b" providerId="LiveId" clId="{B1AF889E-68DE-4CA4-9A20-39C6E7F79D9B}" dt="2024-12-08T00:46:58.876" v="945" actId="1076"/>
          <ac:picMkLst>
            <pc:docMk/>
            <pc:sldMk cId="1082779644" sldId="286"/>
            <ac:picMk id="11" creationId="{CC9AEE5D-CD52-120E-39F9-5184E7220608}"/>
          </ac:picMkLst>
        </pc:picChg>
      </pc:sldChg>
      <pc:sldChg chg="addSp delSp modSp new mod modClrScheme chgLayout">
        <pc:chgData name="Nicholas Olech" userId="4fe29f683c5d7f2b" providerId="LiveId" clId="{B1AF889E-68DE-4CA4-9A20-39C6E7F79D9B}" dt="2024-12-07T23:46:29.090" v="201" actId="26606"/>
        <pc:sldMkLst>
          <pc:docMk/>
          <pc:sldMk cId="727946596" sldId="287"/>
        </pc:sldMkLst>
        <pc:spChg chg="mod">
          <ac:chgData name="Nicholas Olech" userId="4fe29f683c5d7f2b" providerId="LiveId" clId="{B1AF889E-68DE-4CA4-9A20-39C6E7F79D9B}" dt="2024-12-07T23:46:29.090" v="201" actId="26606"/>
          <ac:spMkLst>
            <pc:docMk/>
            <pc:sldMk cId="727946596" sldId="287"/>
            <ac:spMk id="2" creationId="{131B3837-6E0E-8F25-E00D-9C6892BA487E}"/>
          </ac:spMkLst>
        </pc:spChg>
        <pc:spChg chg="add mod ord modVis">
          <ac:chgData name="Nicholas Olech" userId="4fe29f683c5d7f2b" providerId="LiveId" clId="{B1AF889E-68DE-4CA4-9A20-39C6E7F79D9B}" dt="2024-12-07T23:46:29.090" v="201" actId="26606"/>
          <ac:spMkLst>
            <pc:docMk/>
            <pc:sldMk cId="727946596" sldId="287"/>
            <ac:spMk id="1030" creationId="{CB1613E9-D2ED-1DC1-8E5F-E633235ECBC2}"/>
          </ac:spMkLst>
        </pc:spChg>
        <pc:picChg chg="add mod">
          <ac:chgData name="Nicholas Olech" userId="4fe29f683c5d7f2b" providerId="LiveId" clId="{B1AF889E-68DE-4CA4-9A20-39C6E7F79D9B}" dt="2024-12-07T23:46:29.090" v="201" actId="26606"/>
          <ac:picMkLst>
            <pc:docMk/>
            <pc:sldMk cId="727946596" sldId="287"/>
            <ac:picMk id="3" creationId="{972587FA-77CE-8AF6-74BE-BE309CA917D0}"/>
          </ac:picMkLst>
        </pc:picChg>
      </pc:sldChg>
      <pc:sldChg chg="modSp new del mod">
        <pc:chgData name="Nicholas Olech" userId="4fe29f683c5d7f2b" providerId="LiveId" clId="{B1AF889E-68DE-4CA4-9A20-39C6E7F79D9B}" dt="2024-12-08T00:07:46.166" v="460" actId="47"/>
        <pc:sldMkLst>
          <pc:docMk/>
          <pc:sldMk cId="3704791489" sldId="288"/>
        </pc:sldMkLst>
      </pc:sldChg>
      <pc:sldChg chg="addSp delSp modSp add mod ord">
        <pc:chgData name="Nicholas Olech" userId="4fe29f683c5d7f2b" providerId="LiveId" clId="{B1AF889E-68DE-4CA4-9A20-39C6E7F79D9B}" dt="2024-12-09T17:10:07.310" v="6748" actId="1076"/>
        <pc:sldMkLst>
          <pc:docMk/>
          <pc:sldMk cId="197229794" sldId="289"/>
        </pc:sldMkLst>
        <pc:spChg chg="add mod">
          <ac:chgData name="Nicholas Olech" userId="4fe29f683c5d7f2b" providerId="LiveId" clId="{B1AF889E-68DE-4CA4-9A20-39C6E7F79D9B}" dt="2024-12-09T17:10:07.310" v="6748" actId="1076"/>
          <ac:spMkLst>
            <pc:docMk/>
            <pc:sldMk cId="197229794" sldId="289"/>
            <ac:spMk id="3" creationId="{A5C5FD48-C97E-9ED8-43CF-684FCE56B230}"/>
          </ac:spMkLst>
        </pc:spChg>
        <pc:spChg chg="add">
          <ac:chgData name="Nicholas Olech" userId="4fe29f683c5d7f2b" providerId="LiveId" clId="{B1AF889E-68DE-4CA4-9A20-39C6E7F79D9B}" dt="2024-12-08T00:09:03.035" v="472"/>
          <ac:spMkLst>
            <pc:docMk/>
            <pc:sldMk cId="197229794" sldId="289"/>
            <ac:spMk id="7" creationId="{A2AE29C8-D469-67F2-4BA8-2D233346ED4B}"/>
          </ac:spMkLst>
        </pc:spChg>
        <pc:spChg chg="add mod">
          <ac:chgData name="Nicholas Olech" userId="4fe29f683c5d7f2b" providerId="LiveId" clId="{B1AF889E-68DE-4CA4-9A20-39C6E7F79D9B}" dt="2024-12-08T00:11:07.268" v="524" actId="20577"/>
          <ac:spMkLst>
            <pc:docMk/>
            <pc:sldMk cId="197229794" sldId="289"/>
            <ac:spMk id="8" creationId="{67565725-5AC3-CC9E-3A28-A07E9B3A2ACB}"/>
          </ac:spMkLst>
        </pc:spChg>
        <pc:picChg chg="add mod modCrop">
          <ac:chgData name="Nicholas Olech" userId="4fe29f683c5d7f2b" providerId="LiveId" clId="{B1AF889E-68DE-4CA4-9A20-39C6E7F79D9B}" dt="2024-12-08T00:11:27.819" v="525" actId="1440"/>
          <ac:picMkLst>
            <pc:docMk/>
            <pc:sldMk cId="197229794" sldId="289"/>
            <ac:picMk id="6" creationId="{9E498803-7467-BF51-E677-7EC6E7015CE9}"/>
          </ac:picMkLst>
        </pc:picChg>
        <pc:picChg chg="add mod">
          <ac:chgData name="Nicholas Olech" userId="4fe29f683c5d7f2b" providerId="LiveId" clId="{B1AF889E-68DE-4CA4-9A20-39C6E7F79D9B}" dt="2024-12-08T00:11:29.351" v="526" actId="1440"/>
          <ac:picMkLst>
            <pc:docMk/>
            <pc:sldMk cId="197229794" sldId="289"/>
            <ac:picMk id="2052" creationId="{079A4E31-3164-B75B-E08F-35E8F01C83E3}"/>
          </ac:picMkLst>
        </pc:picChg>
      </pc:sldChg>
      <pc:sldChg chg="modSp new del mod">
        <pc:chgData name="Nicholas Olech" userId="4fe29f683c5d7f2b" providerId="LiveId" clId="{B1AF889E-68DE-4CA4-9A20-39C6E7F79D9B}" dt="2024-12-08T00:07:10.708" v="458" actId="47"/>
        <pc:sldMkLst>
          <pc:docMk/>
          <pc:sldMk cId="3568040050" sldId="289"/>
        </pc:sldMkLst>
      </pc:sldChg>
      <pc:sldChg chg="addSp modSp new mod ord">
        <pc:chgData name="Nicholas Olech" userId="4fe29f683c5d7f2b" providerId="LiveId" clId="{B1AF889E-68DE-4CA4-9A20-39C6E7F79D9B}" dt="2024-12-09T22:21:57.736" v="7100" actId="1076"/>
        <pc:sldMkLst>
          <pc:docMk/>
          <pc:sldMk cId="303057637" sldId="290"/>
        </pc:sldMkLst>
        <pc:spChg chg="mod">
          <ac:chgData name="Nicholas Olech" userId="4fe29f683c5d7f2b" providerId="LiveId" clId="{B1AF889E-68DE-4CA4-9A20-39C6E7F79D9B}" dt="2024-12-08T00:15:05.125" v="577" actId="20577"/>
          <ac:spMkLst>
            <pc:docMk/>
            <pc:sldMk cId="303057637" sldId="290"/>
            <ac:spMk id="2" creationId="{288C7FF4-D92F-3386-C62F-1B4703716E84}"/>
          </ac:spMkLst>
        </pc:spChg>
        <pc:picChg chg="add mod">
          <ac:chgData name="Nicholas Olech" userId="4fe29f683c5d7f2b" providerId="LiveId" clId="{B1AF889E-68DE-4CA4-9A20-39C6E7F79D9B}" dt="2024-12-09T22:21:57.736" v="7100" actId="1076"/>
          <ac:picMkLst>
            <pc:docMk/>
            <pc:sldMk cId="303057637" sldId="290"/>
            <ac:picMk id="4098" creationId="{629C93AF-C81E-E931-6F6D-0926D255984F}"/>
          </ac:picMkLst>
        </pc:picChg>
      </pc:sldChg>
      <pc:sldChg chg="new del ord">
        <pc:chgData name="Nicholas Olech" userId="4fe29f683c5d7f2b" providerId="LiveId" clId="{B1AF889E-68DE-4CA4-9A20-39C6E7F79D9B}" dt="2024-12-07T23:58:11.843" v="320" actId="47"/>
        <pc:sldMkLst>
          <pc:docMk/>
          <pc:sldMk cId="664422286" sldId="290"/>
        </pc:sldMkLst>
      </pc:sldChg>
      <pc:sldChg chg="add del">
        <pc:chgData name="Nicholas Olech" userId="4fe29f683c5d7f2b" providerId="LiveId" clId="{B1AF889E-68DE-4CA4-9A20-39C6E7F79D9B}" dt="2024-12-08T00:07:51.390" v="462" actId="47"/>
        <pc:sldMkLst>
          <pc:docMk/>
          <pc:sldMk cId="2447818216" sldId="290"/>
        </pc:sldMkLst>
      </pc:sldChg>
      <pc:sldChg chg="addSp delSp modSp new del mod modClrScheme chgLayout">
        <pc:chgData name="Nicholas Olech" userId="4fe29f683c5d7f2b" providerId="LiveId" clId="{B1AF889E-68DE-4CA4-9A20-39C6E7F79D9B}" dt="2024-12-08T00:14:36.794" v="530" actId="47"/>
        <pc:sldMkLst>
          <pc:docMk/>
          <pc:sldMk cId="3227249250" sldId="290"/>
        </pc:sldMkLst>
      </pc:sldChg>
      <pc:sldChg chg="addSp delSp modSp new mod ord">
        <pc:chgData name="Nicholas Olech" userId="4fe29f683c5d7f2b" providerId="LiveId" clId="{B1AF889E-68DE-4CA4-9A20-39C6E7F79D9B}" dt="2024-12-09T00:29:46.331" v="1949" actId="20577"/>
        <pc:sldMkLst>
          <pc:docMk/>
          <pc:sldMk cId="1589762453" sldId="291"/>
        </pc:sldMkLst>
        <pc:spChg chg="mod">
          <ac:chgData name="Nicholas Olech" userId="4fe29f683c5d7f2b" providerId="LiveId" clId="{B1AF889E-68DE-4CA4-9A20-39C6E7F79D9B}" dt="2024-12-08T00:39:47.792" v="624" actId="20577"/>
          <ac:spMkLst>
            <pc:docMk/>
            <pc:sldMk cId="1589762453" sldId="291"/>
            <ac:spMk id="2" creationId="{3405094A-F3C5-BBDB-AD5F-9DDD8E7C2D02}"/>
          </ac:spMkLst>
        </pc:spChg>
        <pc:spChg chg="add mod">
          <ac:chgData name="Nicholas Olech" userId="4fe29f683c5d7f2b" providerId="LiveId" clId="{B1AF889E-68DE-4CA4-9A20-39C6E7F79D9B}" dt="2024-12-08T00:45:34.779" v="941" actId="255"/>
          <ac:spMkLst>
            <pc:docMk/>
            <pc:sldMk cId="1589762453" sldId="291"/>
            <ac:spMk id="8" creationId="{E692C690-2DCC-0AF6-B746-FECBE1811E97}"/>
          </ac:spMkLst>
        </pc:spChg>
        <pc:spChg chg="add mod">
          <ac:chgData name="Nicholas Olech" userId="4fe29f683c5d7f2b" providerId="LiveId" clId="{B1AF889E-68DE-4CA4-9A20-39C6E7F79D9B}" dt="2024-12-08T00:41:26.844" v="682" actId="1076"/>
          <ac:spMkLst>
            <pc:docMk/>
            <pc:sldMk cId="1589762453" sldId="291"/>
            <ac:spMk id="9" creationId="{071DAAAB-5171-28C1-9FE7-67BDA9B1BEF4}"/>
          </ac:spMkLst>
        </pc:spChg>
        <pc:spChg chg="add mod">
          <ac:chgData name="Nicholas Olech" userId="4fe29f683c5d7f2b" providerId="LiveId" clId="{B1AF889E-68DE-4CA4-9A20-39C6E7F79D9B}" dt="2024-12-09T00:29:46.331" v="1949" actId="20577"/>
          <ac:spMkLst>
            <pc:docMk/>
            <pc:sldMk cId="1589762453" sldId="291"/>
            <ac:spMk id="10" creationId="{4DCB93EA-C906-946A-0EE0-117E693D845E}"/>
          </ac:spMkLst>
        </pc:spChg>
        <pc:spChg chg="add mod">
          <ac:chgData name="Nicholas Olech" userId="4fe29f683c5d7f2b" providerId="LiveId" clId="{B1AF889E-68DE-4CA4-9A20-39C6E7F79D9B}" dt="2024-12-08T00:45:30.763" v="940" actId="255"/>
          <ac:spMkLst>
            <pc:docMk/>
            <pc:sldMk cId="1589762453" sldId="291"/>
            <ac:spMk id="11" creationId="{937CA468-441D-B8E1-0F2F-66504CA13A02}"/>
          </ac:spMkLst>
        </pc:spChg>
        <pc:picChg chg="add mod">
          <ac:chgData name="Nicholas Olech" userId="4fe29f683c5d7f2b" providerId="LiveId" clId="{B1AF889E-68DE-4CA4-9A20-39C6E7F79D9B}" dt="2024-12-08T00:40:00.487" v="628" actId="14100"/>
          <ac:picMkLst>
            <pc:docMk/>
            <pc:sldMk cId="1589762453" sldId="291"/>
            <ac:picMk id="7" creationId="{3493AF27-803E-8301-0A61-BC20A3CDF314}"/>
          </ac:picMkLst>
        </pc:picChg>
      </pc:sldChg>
      <pc:sldChg chg="addSp delSp modSp new del mod">
        <pc:chgData name="Nicholas Olech" userId="4fe29f683c5d7f2b" providerId="LiveId" clId="{B1AF889E-68DE-4CA4-9A20-39C6E7F79D9B}" dt="2024-12-08T00:39:21.333" v="604" actId="47"/>
        <pc:sldMkLst>
          <pc:docMk/>
          <pc:sldMk cId="3220921545" sldId="291"/>
        </pc:sldMkLst>
      </pc:sldChg>
      <pc:sldChg chg="addSp delSp modSp new del mod">
        <pc:chgData name="Nicholas Olech" userId="4fe29f683c5d7f2b" providerId="LiveId" clId="{B1AF889E-68DE-4CA4-9A20-39C6E7F79D9B}" dt="2024-12-09T00:31:59.477" v="1989" actId="47"/>
        <pc:sldMkLst>
          <pc:docMk/>
          <pc:sldMk cId="2501707353" sldId="292"/>
        </pc:sldMkLst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3" creationId="{8E242921-ED2F-0664-FA60-91659B0A5DEA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13" creationId="{91DB77AB-4C88-158C-4BEA-785EE4F17398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14" creationId="{57DA1FFD-26F1-9403-76CD-9E4DD26D0E63}"/>
          </ac:spMkLst>
        </pc:spChg>
        <pc:spChg chg="add del mod">
          <ac:chgData name="Nicholas Olech" userId="4fe29f683c5d7f2b" providerId="LiveId" clId="{B1AF889E-68DE-4CA4-9A20-39C6E7F79D9B}" dt="2024-12-09T00:23:37.617" v="1464" actId="478"/>
          <ac:spMkLst>
            <pc:docMk/>
            <pc:sldMk cId="2501707353" sldId="292"/>
            <ac:spMk id="15" creationId="{FEDA107A-BC8F-782C-1DAE-978A9E220F01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17" creationId="{851EC0E9-45C5-CD5F-CCC2-F24B44FE9079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18" creationId="{68C35F58-DE65-B1D6-D472-4E0C1FAE5773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23" creationId="{52D678F0-5C33-079C-5E5A-EAE7272E473F}"/>
          </ac:spMkLst>
        </pc:spChg>
        <pc:spChg chg="add del mod">
          <ac:chgData name="Nicholas Olech" userId="4fe29f683c5d7f2b" providerId="LiveId" clId="{B1AF889E-68DE-4CA4-9A20-39C6E7F79D9B}" dt="2024-12-09T00:31:34.067" v="1985" actId="478"/>
          <ac:spMkLst>
            <pc:docMk/>
            <pc:sldMk cId="2501707353" sldId="292"/>
            <ac:spMk id="24" creationId="{2D9C6E32-F105-6E8E-A593-5943353099E0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26" creationId="{AE5B7508-C791-8CF5-D144-A51C8E297B5D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27" creationId="{3603C1BA-EBD3-8C0B-4099-C9D0CE853650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28" creationId="{F79A66DF-F016-DEFC-A86B-577AA051CDE4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29" creationId="{7D367BA8-E13E-9B8F-A175-FB4038AD2C90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30" creationId="{7623A20F-3707-7B2B-437E-6227C5235A49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31" creationId="{32738433-0AA4-463D-D9A3-D43477FDD9E3}"/>
          </ac:spMkLst>
        </pc:spChg>
        <pc:spChg chg="add mod">
          <ac:chgData name="Nicholas Olech" userId="4fe29f683c5d7f2b" providerId="LiveId" clId="{B1AF889E-68DE-4CA4-9A20-39C6E7F79D9B}" dt="2024-12-09T00:31:46.884" v="1987" actId="1076"/>
          <ac:spMkLst>
            <pc:docMk/>
            <pc:sldMk cId="2501707353" sldId="292"/>
            <ac:spMk id="32" creationId="{BE26D946-DEED-9983-D725-E0586AA55381}"/>
          </ac:spMkLst>
        </pc:spChg>
        <pc:picChg chg="add del mod">
          <ac:chgData name="Nicholas Olech" userId="4fe29f683c5d7f2b" providerId="LiveId" clId="{B1AF889E-68DE-4CA4-9A20-39C6E7F79D9B}" dt="2024-12-09T00:31:34.067" v="1985" actId="478"/>
          <ac:picMkLst>
            <pc:docMk/>
            <pc:sldMk cId="2501707353" sldId="292"/>
            <ac:picMk id="12" creationId="{317F9874-982D-2836-980F-6978C6CA6C23}"/>
          </ac:picMkLst>
        </pc:picChg>
        <pc:picChg chg="add mod">
          <ac:chgData name="Nicholas Olech" userId="4fe29f683c5d7f2b" providerId="LiveId" clId="{B1AF889E-68DE-4CA4-9A20-39C6E7F79D9B}" dt="2024-12-09T00:31:46.884" v="1987" actId="1076"/>
          <ac:picMkLst>
            <pc:docMk/>
            <pc:sldMk cId="2501707353" sldId="292"/>
            <ac:picMk id="25" creationId="{FA6E0E13-21D0-BA8F-8824-9606E9A12922}"/>
          </ac:picMkLst>
        </pc:picChg>
      </pc:sldChg>
      <pc:sldChg chg="modSp new del mod">
        <pc:chgData name="Nicholas Olech" userId="4fe29f683c5d7f2b" providerId="LiveId" clId="{B1AF889E-68DE-4CA4-9A20-39C6E7F79D9B}" dt="2024-12-08T00:52:08.673" v="1193" actId="47"/>
        <pc:sldMkLst>
          <pc:docMk/>
          <pc:sldMk cId="3381056583" sldId="292"/>
        </pc:sldMkLst>
      </pc:sldChg>
      <pc:sldChg chg="modSp new mod">
        <pc:chgData name="Nicholas Olech" userId="4fe29f683c5d7f2b" providerId="LiveId" clId="{B1AF889E-68DE-4CA4-9A20-39C6E7F79D9B}" dt="2024-12-10T00:07:38.141" v="8049" actId="20577"/>
        <pc:sldMkLst>
          <pc:docMk/>
          <pc:sldMk cId="3197133353" sldId="293"/>
        </pc:sldMkLst>
        <pc:spChg chg="mod">
          <ac:chgData name="Nicholas Olech" userId="4fe29f683c5d7f2b" providerId="LiveId" clId="{B1AF889E-68DE-4CA4-9A20-39C6E7F79D9B}" dt="2024-12-09T00:28:27.788" v="1722" actId="20577"/>
          <ac:spMkLst>
            <pc:docMk/>
            <pc:sldMk cId="3197133353" sldId="293"/>
            <ac:spMk id="2" creationId="{A8322497-46EC-E2C5-9BC7-C536D22EA918}"/>
          </ac:spMkLst>
        </pc:spChg>
        <pc:spChg chg="mod">
          <ac:chgData name="Nicholas Olech" userId="4fe29f683c5d7f2b" providerId="LiveId" clId="{B1AF889E-68DE-4CA4-9A20-39C6E7F79D9B}" dt="2024-12-10T00:07:38.141" v="8049" actId="20577"/>
          <ac:spMkLst>
            <pc:docMk/>
            <pc:sldMk cId="3197133353" sldId="293"/>
            <ac:spMk id="3" creationId="{2F8BEB1B-51AA-B7ED-6BA9-17BD95934A33}"/>
          </ac:spMkLst>
        </pc:spChg>
      </pc:sldChg>
      <pc:sldChg chg="addSp modSp new del mod">
        <pc:chgData name="Nicholas Olech" userId="4fe29f683c5d7f2b" providerId="LiveId" clId="{B1AF889E-68DE-4CA4-9A20-39C6E7F79D9B}" dt="2024-12-09T00:32:37.924" v="2012" actId="47"/>
        <pc:sldMkLst>
          <pc:docMk/>
          <pc:sldMk cId="2029128915" sldId="294"/>
        </pc:sldMkLst>
        <pc:spChg chg="mod">
          <ac:chgData name="Nicholas Olech" userId="4fe29f683c5d7f2b" providerId="LiveId" clId="{B1AF889E-68DE-4CA4-9A20-39C6E7F79D9B}" dt="2024-12-09T00:31:01.679" v="1978" actId="20577"/>
          <ac:spMkLst>
            <pc:docMk/>
            <pc:sldMk cId="2029128915" sldId="294"/>
            <ac:spMk id="2" creationId="{B28906B3-1594-5B85-00FF-4FCF97AEC7FC}"/>
          </ac:spMkLst>
        </pc:spChg>
        <pc:spChg chg="mod">
          <ac:chgData name="Nicholas Olech" userId="4fe29f683c5d7f2b" providerId="LiveId" clId="{B1AF889E-68DE-4CA4-9A20-39C6E7F79D9B}" dt="2024-12-09T00:31:25.472" v="1983" actId="14100"/>
          <ac:spMkLst>
            <pc:docMk/>
            <pc:sldMk cId="2029128915" sldId="294"/>
            <ac:spMk id="3" creationId="{7AC9D76B-FA2C-386E-C3BD-364061E49BA7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6" creationId="{B0BF3262-9180-AC86-2748-B7C471BC5E44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7" creationId="{EDDA07F9-A2EE-1BF9-1251-BAC759DF1339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8" creationId="{43C66E9D-168C-8F84-86A5-16F54720813E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9" creationId="{DFEFF015-EFEA-B1B1-3D3F-70D5279D2EC1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10" creationId="{3BF74A25-056A-754D-7D10-B9F7BAAC437B}"/>
          </ac:spMkLst>
        </pc:spChg>
        <pc:spChg chg="add mod">
          <ac:chgData name="Nicholas Olech" userId="4fe29f683c5d7f2b" providerId="LiveId" clId="{B1AF889E-68DE-4CA4-9A20-39C6E7F79D9B}" dt="2024-12-09T00:31:26.736" v="1984"/>
          <ac:spMkLst>
            <pc:docMk/>
            <pc:sldMk cId="2029128915" sldId="294"/>
            <ac:spMk id="11" creationId="{7769F7BC-8597-8533-0DE4-5C5A5453CCAE}"/>
          </ac:spMkLst>
        </pc:spChg>
        <pc:picChg chg="add mod">
          <ac:chgData name="Nicholas Olech" userId="4fe29f683c5d7f2b" providerId="LiveId" clId="{B1AF889E-68DE-4CA4-9A20-39C6E7F79D9B}" dt="2024-12-09T00:31:26.736" v="1984"/>
          <ac:picMkLst>
            <pc:docMk/>
            <pc:sldMk cId="2029128915" sldId="294"/>
            <ac:picMk id="5" creationId="{DA23F177-60AE-18D9-40DA-D963CEA86170}"/>
          </ac:picMkLst>
        </pc:picChg>
      </pc:sldChg>
      <pc:sldChg chg="addSp modSp add mod">
        <pc:chgData name="Nicholas Olech" userId="4fe29f683c5d7f2b" providerId="LiveId" clId="{B1AF889E-68DE-4CA4-9A20-39C6E7F79D9B}" dt="2024-12-10T19:08:38.441" v="8949" actId="20577"/>
        <pc:sldMkLst>
          <pc:docMk/>
          <pc:sldMk cId="1800666433" sldId="295"/>
        </pc:sldMkLst>
        <pc:spChg chg="mod">
          <ac:chgData name="Nicholas Olech" userId="4fe29f683c5d7f2b" providerId="LiveId" clId="{B1AF889E-68DE-4CA4-9A20-39C6E7F79D9B}" dt="2024-12-10T19:08:38.441" v="8949" actId="20577"/>
          <ac:spMkLst>
            <pc:docMk/>
            <pc:sldMk cId="1800666433" sldId="295"/>
            <ac:spMk id="3" creationId="{CA7D28D0-7650-1510-B085-981008F983C4}"/>
          </ac:spMkLst>
        </pc:spChg>
        <pc:spChg chg="mod">
          <ac:chgData name="Nicholas Olech" userId="4fe29f683c5d7f2b" providerId="LiveId" clId="{B1AF889E-68DE-4CA4-9A20-39C6E7F79D9B}" dt="2024-12-09T00:32:43.557" v="2014" actId="20577"/>
          <ac:spMkLst>
            <pc:docMk/>
            <pc:sldMk cId="1800666433" sldId="295"/>
            <ac:spMk id="8" creationId="{3BF79ED4-821D-0277-9328-5F4E04666B26}"/>
          </ac:spMkLst>
        </pc:spChg>
        <pc:spChg chg="mod">
          <ac:chgData name="Nicholas Olech" userId="4fe29f683c5d7f2b" providerId="LiveId" clId="{B1AF889E-68DE-4CA4-9A20-39C6E7F79D9B}" dt="2024-12-09T00:32:45.782" v="2016" actId="20577"/>
          <ac:spMkLst>
            <pc:docMk/>
            <pc:sldMk cId="1800666433" sldId="295"/>
            <ac:spMk id="9" creationId="{08202334-5049-F269-F65E-DC8E262BFA3A}"/>
          </ac:spMkLst>
        </pc:spChg>
        <pc:spChg chg="mod">
          <ac:chgData name="Nicholas Olech" userId="4fe29f683c5d7f2b" providerId="LiveId" clId="{B1AF889E-68DE-4CA4-9A20-39C6E7F79D9B}" dt="2024-12-10T03:00:28.745" v="8926" actId="20577"/>
          <ac:spMkLst>
            <pc:docMk/>
            <pc:sldMk cId="1800666433" sldId="295"/>
            <ac:spMk id="10" creationId="{A349FCD7-63CD-67BE-CD43-6E32C1779DE5}"/>
          </ac:spMkLst>
        </pc:spChg>
        <pc:spChg chg="mod">
          <ac:chgData name="Nicholas Olech" userId="4fe29f683c5d7f2b" providerId="LiveId" clId="{B1AF889E-68DE-4CA4-9A20-39C6E7F79D9B}" dt="2024-12-09T00:32:50.842" v="2019" actId="20577"/>
          <ac:spMkLst>
            <pc:docMk/>
            <pc:sldMk cId="1800666433" sldId="295"/>
            <ac:spMk id="11" creationId="{D918E6D9-3F79-0096-1120-41090EBB1BC7}"/>
          </ac:spMkLst>
        </pc:spChg>
        <pc:spChg chg="add mod">
          <ac:chgData name="Nicholas Olech" userId="4fe29f683c5d7f2b" providerId="LiveId" clId="{B1AF889E-68DE-4CA4-9A20-39C6E7F79D9B}" dt="2024-12-09T00:32:31.737" v="2010" actId="1076"/>
          <ac:spMkLst>
            <pc:docMk/>
            <pc:sldMk cId="1800666433" sldId="295"/>
            <ac:spMk id="12" creationId="{E4294778-C5EB-B576-BD45-8A11242B6516}"/>
          </ac:spMkLst>
        </pc:spChg>
      </pc:sldChg>
      <pc:sldChg chg="modSp add mod">
        <pc:chgData name="Nicholas Olech" userId="4fe29f683c5d7f2b" providerId="LiveId" clId="{B1AF889E-68DE-4CA4-9A20-39C6E7F79D9B}" dt="2024-12-09T22:20:52.822" v="7098" actId="1076"/>
        <pc:sldMkLst>
          <pc:docMk/>
          <pc:sldMk cId="3247554188" sldId="296"/>
        </pc:sldMkLst>
        <pc:spChg chg="mod">
          <ac:chgData name="Nicholas Olech" userId="4fe29f683c5d7f2b" providerId="LiveId" clId="{B1AF889E-68DE-4CA4-9A20-39C6E7F79D9B}" dt="2024-12-09T22:20:50.258" v="7096" actId="1076"/>
          <ac:spMkLst>
            <pc:docMk/>
            <pc:sldMk cId="3247554188" sldId="296"/>
            <ac:spMk id="3" creationId="{73E3B580-946E-7958-72DF-75FB9A45DAEF}"/>
          </ac:spMkLst>
        </pc:spChg>
        <pc:spChg chg="mod">
          <ac:chgData name="Nicholas Olech" userId="4fe29f683c5d7f2b" providerId="LiveId" clId="{B1AF889E-68DE-4CA4-9A20-39C6E7F79D9B}" dt="2024-12-09T22:20:52.822" v="7098" actId="1076"/>
          <ac:spMkLst>
            <pc:docMk/>
            <pc:sldMk cId="3247554188" sldId="296"/>
            <ac:spMk id="9" creationId="{6E88A2F4-6BEE-EAD4-4BDC-647FC799DE73}"/>
          </ac:spMkLst>
        </pc:spChg>
        <pc:spChg chg="mod">
          <ac:chgData name="Nicholas Olech" userId="4fe29f683c5d7f2b" providerId="LiveId" clId="{B1AF889E-68DE-4CA4-9A20-39C6E7F79D9B}" dt="2024-12-09T00:32:58.299" v="2027" actId="20577"/>
          <ac:spMkLst>
            <pc:docMk/>
            <pc:sldMk cId="3247554188" sldId="296"/>
            <ac:spMk id="12" creationId="{E5D00B6B-5296-AB8C-3BBE-7B391FA0F9C3}"/>
          </ac:spMkLst>
        </pc:spChg>
      </pc:sldChg>
      <pc:sldChg chg="modSp new del mod">
        <pc:chgData name="Nicholas Olech" userId="4fe29f683c5d7f2b" providerId="LiveId" clId="{B1AF889E-68DE-4CA4-9A20-39C6E7F79D9B}" dt="2024-12-09T01:06:08.643" v="2694" actId="47"/>
        <pc:sldMkLst>
          <pc:docMk/>
          <pc:sldMk cId="3461482149" sldId="297"/>
        </pc:sldMkLst>
        <pc:spChg chg="mod">
          <ac:chgData name="Nicholas Olech" userId="4fe29f683c5d7f2b" providerId="LiveId" clId="{B1AF889E-68DE-4CA4-9A20-39C6E7F79D9B}" dt="2024-12-09T00:54:24.734" v="2262" actId="313"/>
          <ac:spMkLst>
            <pc:docMk/>
            <pc:sldMk cId="3461482149" sldId="297"/>
            <ac:spMk id="2" creationId="{935BDB6E-AB9D-FA32-10C0-B0CAF2289457}"/>
          </ac:spMkLst>
        </pc:spChg>
        <pc:spChg chg="mod">
          <ac:chgData name="Nicholas Olech" userId="4fe29f683c5d7f2b" providerId="LiveId" clId="{B1AF889E-68DE-4CA4-9A20-39C6E7F79D9B}" dt="2024-12-09T01:06:02.141" v="2693" actId="20577"/>
          <ac:spMkLst>
            <pc:docMk/>
            <pc:sldMk cId="3461482149" sldId="297"/>
            <ac:spMk id="3" creationId="{62BE8B33-1855-BADB-3000-FD3F626B1A70}"/>
          </ac:spMkLst>
        </pc:spChg>
      </pc:sldChg>
      <pc:sldChg chg="addSp delSp modSp new del mod">
        <pc:chgData name="Nicholas Olech" userId="4fe29f683c5d7f2b" providerId="LiveId" clId="{B1AF889E-68DE-4CA4-9A20-39C6E7F79D9B}" dt="2024-12-09T01:38:26.630" v="2846" actId="47"/>
        <pc:sldMkLst>
          <pc:docMk/>
          <pc:sldMk cId="3151760323" sldId="298"/>
        </pc:sldMkLst>
        <pc:spChg chg="mod">
          <ac:chgData name="Nicholas Olech" userId="4fe29f683c5d7f2b" providerId="LiveId" clId="{B1AF889E-68DE-4CA4-9A20-39C6E7F79D9B}" dt="2024-12-09T01:03:43.504" v="2637" actId="20577"/>
          <ac:spMkLst>
            <pc:docMk/>
            <pc:sldMk cId="3151760323" sldId="298"/>
            <ac:spMk id="2" creationId="{57B9C60F-1736-379E-A578-75149161AD03}"/>
          </ac:spMkLst>
        </pc:spChg>
        <pc:spChg chg="del">
          <ac:chgData name="Nicholas Olech" userId="4fe29f683c5d7f2b" providerId="LiveId" clId="{B1AF889E-68DE-4CA4-9A20-39C6E7F79D9B}" dt="2024-12-09T01:37:42.172" v="2835" actId="931"/>
          <ac:spMkLst>
            <pc:docMk/>
            <pc:sldMk cId="3151760323" sldId="298"/>
            <ac:spMk id="3" creationId="{BB695BB1-BE05-85D8-4DF0-717E3F48D266}"/>
          </ac:spMkLst>
        </pc:spChg>
        <pc:spChg chg="add del">
          <ac:chgData name="Nicholas Olech" userId="4fe29f683c5d7f2b" providerId="LiveId" clId="{B1AF889E-68DE-4CA4-9A20-39C6E7F79D9B}" dt="2024-12-09T01:36:15.390" v="2834" actId="478"/>
          <ac:spMkLst>
            <pc:docMk/>
            <pc:sldMk cId="3151760323" sldId="298"/>
            <ac:spMk id="6" creationId="{1F670B74-9DF0-B4F6-DF64-2BDF26F4F3B9}"/>
          </ac:spMkLst>
        </pc:spChg>
        <pc:spChg chg="add mod">
          <ac:chgData name="Nicholas Olech" userId="4fe29f683c5d7f2b" providerId="LiveId" clId="{B1AF889E-68DE-4CA4-9A20-39C6E7F79D9B}" dt="2024-12-09T01:38:24.813" v="2845" actId="478"/>
          <ac:spMkLst>
            <pc:docMk/>
            <pc:sldMk cId="3151760323" sldId="298"/>
            <ac:spMk id="10" creationId="{5B76350B-7A21-72A5-9CCD-D5050FE4BE85}"/>
          </ac:spMkLst>
        </pc:spChg>
        <pc:picChg chg="add del mod modCrop">
          <ac:chgData name="Nicholas Olech" userId="4fe29f683c5d7f2b" providerId="LiveId" clId="{B1AF889E-68DE-4CA4-9A20-39C6E7F79D9B}" dt="2024-12-09T01:38:24.813" v="2845" actId="478"/>
          <ac:picMkLst>
            <pc:docMk/>
            <pc:sldMk cId="3151760323" sldId="298"/>
            <ac:picMk id="8" creationId="{FB857C67-AB56-103D-51AA-6DFFCA3B59D3}"/>
          </ac:picMkLst>
        </pc:picChg>
      </pc:sldChg>
      <pc:sldChg chg="modSp new del mod">
        <pc:chgData name="Nicholas Olech" userId="4fe29f683c5d7f2b" providerId="LiveId" clId="{B1AF889E-68DE-4CA4-9A20-39C6E7F79D9B}" dt="2024-12-09T03:12:45.505" v="6434" actId="47"/>
        <pc:sldMkLst>
          <pc:docMk/>
          <pc:sldMk cId="2625342051" sldId="299"/>
        </pc:sldMkLst>
        <pc:spChg chg="mod">
          <ac:chgData name="Nicholas Olech" userId="4fe29f683c5d7f2b" providerId="LiveId" clId="{B1AF889E-68DE-4CA4-9A20-39C6E7F79D9B}" dt="2024-12-09T01:06:24.309" v="2716" actId="20577"/>
          <ac:spMkLst>
            <pc:docMk/>
            <pc:sldMk cId="2625342051" sldId="299"/>
            <ac:spMk id="2" creationId="{68FFDF77-D91A-0219-713D-0D94FA457201}"/>
          </ac:spMkLst>
        </pc:spChg>
        <pc:spChg chg="mod">
          <ac:chgData name="Nicholas Olech" userId="4fe29f683c5d7f2b" providerId="LiveId" clId="{B1AF889E-68DE-4CA4-9A20-39C6E7F79D9B}" dt="2024-12-09T01:06:37.026" v="2736" actId="313"/>
          <ac:spMkLst>
            <pc:docMk/>
            <pc:sldMk cId="2625342051" sldId="299"/>
            <ac:spMk id="3" creationId="{6B40742E-5B07-678A-5630-B80B5991C0EE}"/>
          </ac:spMkLst>
        </pc:spChg>
        <pc:spChg chg="mod">
          <ac:chgData name="Nicholas Olech" userId="4fe29f683c5d7f2b" providerId="LiveId" clId="{B1AF889E-68DE-4CA4-9A20-39C6E7F79D9B}" dt="2024-12-09T01:08:39.180" v="2832" actId="20577"/>
          <ac:spMkLst>
            <pc:docMk/>
            <pc:sldMk cId="2625342051" sldId="299"/>
            <ac:spMk id="4" creationId="{B7D4197B-030D-4392-DEF4-2C0AF2C032E3}"/>
          </ac:spMkLst>
        </pc:spChg>
      </pc:sldChg>
      <pc:sldChg chg="addSp modSp new mod">
        <pc:chgData name="Nicholas Olech" userId="4fe29f683c5d7f2b" providerId="LiveId" clId="{B1AF889E-68DE-4CA4-9A20-39C6E7F79D9B}" dt="2024-12-09T22:20:43.908" v="7094" actId="1440"/>
        <pc:sldMkLst>
          <pc:docMk/>
          <pc:sldMk cId="1073233113" sldId="300"/>
        </pc:sldMkLst>
        <pc:spChg chg="mod">
          <ac:chgData name="Nicholas Olech" userId="4fe29f683c5d7f2b" providerId="LiveId" clId="{B1AF889E-68DE-4CA4-9A20-39C6E7F79D9B}" dt="2024-12-09T01:38:36.311" v="2857" actId="20577"/>
          <ac:spMkLst>
            <pc:docMk/>
            <pc:sldMk cId="1073233113" sldId="300"/>
            <ac:spMk id="2" creationId="{1E5EBA8C-3CAF-33EE-D78F-85169B5ADC9C}"/>
          </ac:spMkLst>
        </pc:spChg>
        <pc:spChg chg="mod">
          <ac:chgData name="Nicholas Olech" userId="4fe29f683c5d7f2b" providerId="LiveId" clId="{B1AF889E-68DE-4CA4-9A20-39C6E7F79D9B}" dt="2024-12-09T18:38:48.859" v="6934" actId="20577"/>
          <ac:spMkLst>
            <pc:docMk/>
            <pc:sldMk cId="1073233113" sldId="300"/>
            <ac:spMk id="3" creationId="{56CB1565-4E68-C2BE-CBD6-4EF8BCCDB8AE}"/>
          </ac:spMkLst>
        </pc:spChg>
        <pc:spChg chg="add mod">
          <ac:chgData name="Nicholas Olech" userId="4fe29f683c5d7f2b" providerId="LiveId" clId="{B1AF889E-68DE-4CA4-9A20-39C6E7F79D9B}" dt="2024-12-09T01:40:39.555" v="2908" actId="1076"/>
          <ac:spMkLst>
            <pc:docMk/>
            <pc:sldMk cId="1073233113" sldId="300"/>
            <ac:spMk id="6" creationId="{552C9D7E-92A6-75CA-5E47-4F78E26212EB}"/>
          </ac:spMkLst>
        </pc:spChg>
        <pc:spChg chg="add mod">
          <ac:chgData name="Nicholas Olech" userId="4fe29f683c5d7f2b" providerId="LiveId" clId="{B1AF889E-68DE-4CA4-9A20-39C6E7F79D9B}" dt="2024-12-09T01:40:36.542" v="2907" actId="1076"/>
          <ac:spMkLst>
            <pc:docMk/>
            <pc:sldMk cId="1073233113" sldId="300"/>
            <ac:spMk id="7" creationId="{BEE47F0D-C9E3-1710-78F3-AF1A50398BFB}"/>
          </ac:spMkLst>
        </pc:spChg>
        <pc:spChg chg="add mod">
          <ac:chgData name="Nicholas Olech" userId="4fe29f683c5d7f2b" providerId="LiveId" clId="{B1AF889E-68DE-4CA4-9A20-39C6E7F79D9B}" dt="2024-12-09T01:40:31.229" v="2906" actId="1076"/>
          <ac:spMkLst>
            <pc:docMk/>
            <pc:sldMk cId="1073233113" sldId="300"/>
            <ac:spMk id="8" creationId="{9C44F76E-F28E-B04B-421E-1AD8CE527F34}"/>
          </ac:spMkLst>
        </pc:spChg>
        <pc:picChg chg="add mod">
          <ac:chgData name="Nicholas Olech" userId="4fe29f683c5d7f2b" providerId="LiveId" clId="{B1AF889E-68DE-4CA4-9A20-39C6E7F79D9B}" dt="2024-12-09T22:20:43.908" v="7094" actId="1440"/>
          <ac:picMkLst>
            <pc:docMk/>
            <pc:sldMk cId="1073233113" sldId="300"/>
            <ac:picMk id="5" creationId="{F512665F-093F-2A97-5972-B4B557BB217C}"/>
          </ac:picMkLst>
        </pc:picChg>
      </pc:sldChg>
      <pc:sldChg chg="addSp delSp modSp new del mod ord">
        <pc:chgData name="Nicholas Olech" userId="4fe29f683c5d7f2b" providerId="LiveId" clId="{B1AF889E-68DE-4CA4-9A20-39C6E7F79D9B}" dt="2024-12-09T01:56:37.714" v="3430" actId="47"/>
        <pc:sldMkLst>
          <pc:docMk/>
          <pc:sldMk cId="3032820187" sldId="301"/>
        </pc:sldMkLst>
        <pc:spChg chg="mod">
          <ac:chgData name="Nicholas Olech" userId="4fe29f683c5d7f2b" providerId="LiveId" clId="{B1AF889E-68DE-4CA4-9A20-39C6E7F79D9B}" dt="2024-12-09T01:42:31.228" v="2929" actId="20577"/>
          <ac:spMkLst>
            <pc:docMk/>
            <pc:sldMk cId="3032820187" sldId="301"/>
            <ac:spMk id="2" creationId="{096F9D5C-9706-0FEC-EE20-B0F9FC106635}"/>
          </ac:spMkLst>
        </pc:spChg>
        <pc:spChg chg="del">
          <ac:chgData name="Nicholas Olech" userId="4fe29f683c5d7f2b" providerId="LiveId" clId="{B1AF889E-68DE-4CA4-9A20-39C6E7F79D9B}" dt="2024-12-09T01:46:43.096" v="2995" actId="478"/>
          <ac:spMkLst>
            <pc:docMk/>
            <pc:sldMk cId="3032820187" sldId="301"/>
            <ac:spMk id="3" creationId="{88F6B7DE-2A99-648C-88DC-B3FDDAE0BE50}"/>
          </ac:spMkLst>
        </pc:spChg>
        <pc:picChg chg="add del mod modCrop">
          <ac:chgData name="Nicholas Olech" userId="4fe29f683c5d7f2b" providerId="LiveId" clId="{B1AF889E-68DE-4CA4-9A20-39C6E7F79D9B}" dt="2024-12-09T01:56:35.866" v="3429" actId="478"/>
          <ac:picMkLst>
            <pc:docMk/>
            <pc:sldMk cId="3032820187" sldId="301"/>
            <ac:picMk id="6" creationId="{58026E22-F2B6-5917-FD29-4D89A1DFF914}"/>
          </ac:picMkLst>
        </pc:picChg>
      </pc:sldChg>
      <pc:sldChg chg="addSp delSp modSp new mod ord">
        <pc:chgData name="Nicholas Olech" userId="4fe29f683c5d7f2b" providerId="LiveId" clId="{B1AF889E-68DE-4CA4-9A20-39C6E7F79D9B}" dt="2024-12-10T02:51:50.994" v="8830" actId="20577"/>
        <pc:sldMkLst>
          <pc:docMk/>
          <pc:sldMk cId="1989768422" sldId="302"/>
        </pc:sldMkLst>
        <pc:spChg chg="mod">
          <ac:chgData name="Nicholas Olech" userId="4fe29f683c5d7f2b" providerId="LiveId" clId="{B1AF889E-68DE-4CA4-9A20-39C6E7F79D9B}" dt="2024-12-10T02:38:55.229" v="8790" actId="1076"/>
          <ac:spMkLst>
            <pc:docMk/>
            <pc:sldMk cId="1989768422" sldId="302"/>
            <ac:spMk id="2" creationId="{879C6104-2794-0FF1-491C-798F5E89B965}"/>
          </ac:spMkLst>
        </pc:spChg>
        <pc:spChg chg="mod">
          <ac:chgData name="Nicholas Olech" userId="4fe29f683c5d7f2b" providerId="LiveId" clId="{B1AF889E-68DE-4CA4-9A20-39C6E7F79D9B}" dt="2024-12-10T02:38:51.362" v="8789" actId="1076"/>
          <ac:spMkLst>
            <pc:docMk/>
            <pc:sldMk cId="1989768422" sldId="302"/>
            <ac:spMk id="3" creationId="{95018D08-6DA2-EA16-94D1-C1BDF62A7B7F}"/>
          </ac:spMkLst>
        </pc:spChg>
        <pc:spChg chg="add del mod">
          <ac:chgData name="Nicholas Olech" userId="4fe29f683c5d7f2b" providerId="LiveId" clId="{B1AF889E-68DE-4CA4-9A20-39C6E7F79D9B}" dt="2024-12-09T02:15:23.778" v="5020" actId="478"/>
          <ac:spMkLst>
            <pc:docMk/>
            <pc:sldMk cId="1989768422" sldId="302"/>
            <ac:spMk id="6" creationId="{CF533F0B-E279-FAB8-4756-29B3CD05C090}"/>
          </ac:spMkLst>
        </pc:spChg>
        <pc:spChg chg="add mod">
          <ac:chgData name="Nicholas Olech" userId="4fe29f683c5d7f2b" providerId="LiveId" clId="{B1AF889E-68DE-4CA4-9A20-39C6E7F79D9B}" dt="2024-12-10T02:51:50.994" v="8830" actId="20577"/>
          <ac:spMkLst>
            <pc:docMk/>
            <pc:sldMk cId="1989768422" sldId="302"/>
            <ac:spMk id="7" creationId="{91E99556-B6F5-BD06-62D6-182694ED9DA1}"/>
          </ac:spMkLst>
        </pc:spChg>
        <pc:picChg chg="add mod">
          <ac:chgData name="Nicholas Olech" userId="4fe29f683c5d7f2b" providerId="LiveId" clId="{B1AF889E-68DE-4CA4-9A20-39C6E7F79D9B}" dt="2024-12-10T02:38:45.633" v="8788" actId="1076"/>
          <ac:picMkLst>
            <pc:docMk/>
            <pc:sldMk cId="1989768422" sldId="302"/>
            <ac:picMk id="5" creationId="{1562333E-BA2F-4833-C407-BB6722D0A404}"/>
          </ac:picMkLst>
        </pc:picChg>
        <pc:picChg chg="add del mod modCrop">
          <ac:chgData name="Nicholas Olech" userId="4fe29f683c5d7f2b" providerId="LiveId" clId="{B1AF889E-68DE-4CA4-9A20-39C6E7F79D9B}" dt="2024-12-10T02:51:32.841" v="8817" actId="478"/>
          <ac:picMkLst>
            <pc:docMk/>
            <pc:sldMk cId="1989768422" sldId="302"/>
            <ac:picMk id="9" creationId="{4A7F4DD0-82B7-AA3E-190C-62C1BD3E8090}"/>
          </ac:picMkLst>
        </pc:picChg>
      </pc:sldChg>
      <pc:sldChg chg="modSp add del mod">
        <pc:chgData name="Nicholas Olech" userId="4fe29f683c5d7f2b" providerId="LiveId" clId="{B1AF889E-68DE-4CA4-9A20-39C6E7F79D9B}" dt="2024-12-09T01:43:41.671" v="2963" actId="47"/>
        <pc:sldMkLst>
          <pc:docMk/>
          <pc:sldMk cId="3292334482" sldId="302"/>
        </pc:sldMkLst>
        <pc:spChg chg="mod">
          <ac:chgData name="Nicholas Olech" userId="4fe29f683c5d7f2b" providerId="LiveId" clId="{B1AF889E-68DE-4CA4-9A20-39C6E7F79D9B}" dt="2024-12-09T01:43:38.204" v="2962" actId="20577"/>
          <ac:spMkLst>
            <pc:docMk/>
            <pc:sldMk cId="3292334482" sldId="302"/>
            <ac:spMk id="18" creationId="{58643B9C-44A1-7B03-DDCF-7577457F64E4}"/>
          </ac:spMkLst>
        </pc:spChg>
      </pc:sldChg>
      <pc:sldChg chg="addSp delSp modSp new mod">
        <pc:chgData name="Nicholas Olech" userId="4fe29f683c5d7f2b" providerId="LiveId" clId="{B1AF889E-68DE-4CA4-9A20-39C6E7F79D9B}" dt="2024-12-10T02:37:54.090" v="8784" actId="12"/>
        <pc:sldMkLst>
          <pc:docMk/>
          <pc:sldMk cId="1457844174" sldId="303"/>
        </pc:sldMkLst>
        <pc:spChg chg="mod">
          <ac:chgData name="Nicholas Olech" userId="4fe29f683c5d7f2b" providerId="LiveId" clId="{B1AF889E-68DE-4CA4-9A20-39C6E7F79D9B}" dt="2024-12-09T21:54:06.858" v="6962" actId="20577"/>
          <ac:spMkLst>
            <pc:docMk/>
            <pc:sldMk cId="1457844174" sldId="303"/>
            <ac:spMk id="2" creationId="{E797154E-C28A-F2F2-0E1C-FF0B32AA0908}"/>
          </ac:spMkLst>
        </pc:spChg>
        <pc:spChg chg="mod">
          <ac:chgData name="Nicholas Olech" userId="4fe29f683c5d7f2b" providerId="LiveId" clId="{B1AF889E-68DE-4CA4-9A20-39C6E7F79D9B}" dt="2024-12-10T02:37:54.090" v="8784" actId="12"/>
          <ac:spMkLst>
            <pc:docMk/>
            <pc:sldMk cId="1457844174" sldId="303"/>
            <ac:spMk id="3" creationId="{8A1BB35B-DF5E-4DA2-221D-4E5E31291979}"/>
          </ac:spMkLst>
        </pc:spChg>
        <pc:spChg chg="add mod">
          <ac:chgData name="Nicholas Olech" userId="4fe29f683c5d7f2b" providerId="LiveId" clId="{B1AF889E-68DE-4CA4-9A20-39C6E7F79D9B}" dt="2024-12-10T02:35:36.137" v="8749" actId="1076"/>
          <ac:spMkLst>
            <pc:docMk/>
            <pc:sldMk cId="1457844174" sldId="303"/>
            <ac:spMk id="8" creationId="{B9441025-E006-2681-C3ED-5E5FD6E8586B}"/>
          </ac:spMkLst>
        </pc:spChg>
        <pc:picChg chg="add del mod ord">
          <ac:chgData name="Nicholas Olech" userId="4fe29f683c5d7f2b" providerId="LiveId" clId="{B1AF889E-68DE-4CA4-9A20-39C6E7F79D9B}" dt="2024-12-10T02:34:09.109" v="8711" actId="167"/>
          <ac:picMkLst>
            <pc:docMk/>
            <pc:sldMk cId="1457844174" sldId="303"/>
            <ac:picMk id="5" creationId="{4C9336E1-7091-49CD-853D-307C8A331641}"/>
          </ac:picMkLst>
        </pc:picChg>
        <pc:picChg chg="add del mod ord">
          <ac:chgData name="Nicholas Olech" userId="4fe29f683c5d7f2b" providerId="LiveId" clId="{B1AF889E-68DE-4CA4-9A20-39C6E7F79D9B}" dt="2024-12-10T02:34:10.756" v="8712" actId="478"/>
          <ac:picMkLst>
            <pc:docMk/>
            <pc:sldMk cId="1457844174" sldId="303"/>
            <ac:picMk id="7" creationId="{62F0EAC3-1BD4-D1BD-5E40-D15516B099BB}"/>
          </ac:picMkLst>
        </pc:picChg>
      </pc:sldChg>
      <pc:sldChg chg="addSp modSp new mod">
        <pc:chgData name="Nicholas Olech" userId="4fe29f683c5d7f2b" providerId="LiveId" clId="{B1AF889E-68DE-4CA4-9A20-39C6E7F79D9B}" dt="2024-12-10T03:02:04.270" v="8938" actId="20577"/>
        <pc:sldMkLst>
          <pc:docMk/>
          <pc:sldMk cId="1599828695" sldId="304"/>
        </pc:sldMkLst>
        <pc:spChg chg="mod">
          <ac:chgData name="Nicholas Olech" userId="4fe29f683c5d7f2b" providerId="LiveId" clId="{B1AF889E-68DE-4CA4-9A20-39C6E7F79D9B}" dt="2024-12-09T01:56:31.573" v="3428" actId="313"/>
          <ac:spMkLst>
            <pc:docMk/>
            <pc:sldMk cId="1599828695" sldId="304"/>
            <ac:spMk id="2" creationId="{5817EAC1-F284-346B-1A53-6814E4AFF095}"/>
          </ac:spMkLst>
        </pc:spChg>
        <pc:spChg chg="mod">
          <ac:chgData name="Nicholas Olech" userId="4fe29f683c5d7f2b" providerId="LiveId" clId="{B1AF889E-68DE-4CA4-9A20-39C6E7F79D9B}" dt="2024-12-10T03:02:04.270" v="8938" actId="20577"/>
          <ac:spMkLst>
            <pc:docMk/>
            <pc:sldMk cId="1599828695" sldId="304"/>
            <ac:spMk id="3" creationId="{E6AE6DE5-3D29-5F66-5BEE-EAEB7D8E3EB6}"/>
          </ac:spMkLst>
        </pc:spChg>
        <pc:spChg chg="add mod">
          <ac:chgData name="Nicholas Olech" userId="4fe29f683c5d7f2b" providerId="LiveId" clId="{B1AF889E-68DE-4CA4-9A20-39C6E7F79D9B}" dt="2024-12-09T17:11:17.116" v="6798" actId="20577"/>
          <ac:spMkLst>
            <pc:docMk/>
            <pc:sldMk cId="1599828695" sldId="304"/>
            <ac:spMk id="6" creationId="{9308CD4F-5D6E-71E5-DC63-EC40FD9E8C59}"/>
          </ac:spMkLst>
        </pc:spChg>
        <pc:picChg chg="add mod">
          <ac:chgData name="Nicholas Olech" userId="4fe29f683c5d7f2b" providerId="LiveId" clId="{B1AF889E-68DE-4CA4-9A20-39C6E7F79D9B}" dt="2024-12-09T01:56:44.429" v="3432" actId="1076"/>
          <ac:picMkLst>
            <pc:docMk/>
            <pc:sldMk cId="1599828695" sldId="304"/>
            <ac:picMk id="5" creationId="{56BD0129-F4EE-7D55-AA70-851261D2359A}"/>
          </ac:picMkLst>
        </pc:picChg>
      </pc:sldChg>
      <pc:sldChg chg="modSp new mod">
        <pc:chgData name="Nicholas Olech" userId="4fe29f683c5d7f2b" providerId="LiveId" clId="{B1AF889E-68DE-4CA4-9A20-39C6E7F79D9B}" dt="2024-12-09T02:14:07.063" v="4997" actId="20577"/>
        <pc:sldMkLst>
          <pc:docMk/>
          <pc:sldMk cId="2954971775" sldId="305"/>
        </pc:sldMkLst>
        <pc:spChg chg="mod">
          <ac:chgData name="Nicholas Olech" userId="4fe29f683c5d7f2b" providerId="LiveId" clId="{B1AF889E-68DE-4CA4-9A20-39C6E7F79D9B}" dt="2024-12-09T02:04:38.903" v="3780" actId="20577"/>
          <ac:spMkLst>
            <pc:docMk/>
            <pc:sldMk cId="2954971775" sldId="305"/>
            <ac:spMk id="2" creationId="{A0129829-EE15-3E71-4711-56B056F5A2FF}"/>
          </ac:spMkLst>
        </pc:spChg>
        <pc:spChg chg="mod">
          <ac:chgData name="Nicholas Olech" userId="4fe29f683c5d7f2b" providerId="LiveId" clId="{B1AF889E-68DE-4CA4-9A20-39C6E7F79D9B}" dt="2024-12-09T02:14:07.063" v="4997" actId="20577"/>
          <ac:spMkLst>
            <pc:docMk/>
            <pc:sldMk cId="2954971775" sldId="305"/>
            <ac:spMk id="3" creationId="{10A42E1C-A219-5CE2-A866-3197E04DC653}"/>
          </ac:spMkLst>
        </pc:spChg>
      </pc:sldChg>
      <pc:sldChg chg="addSp modSp new mod">
        <pc:chgData name="Nicholas Olech" userId="4fe29f683c5d7f2b" providerId="LiveId" clId="{B1AF889E-68DE-4CA4-9A20-39C6E7F79D9B}" dt="2024-12-09T22:19:07.639" v="7088" actId="1440"/>
        <pc:sldMkLst>
          <pc:docMk/>
          <pc:sldMk cId="2846080613" sldId="306"/>
        </pc:sldMkLst>
        <pc:spChg chg="mod">
          <ac:chgData name="Nicholas Olech" userId="4fe29f683c5d7f2b" providerId="LiveId" clId="{B1AF889E-68DE-4CA4-9A20-39C6E7F79D9B}" dt="2024-12-09T02:18:34.209" v="5038" actId="20577"/>
          <ac:spMkLst>
            <pc:docMk/>
            <pc:sldMk cId="2846080613" sldId="306"/>
            <ac:spMk id="2" creationId="{A6E82FD6-4D5C-4999-6A68-5556BD028B93}"/>
          </ac:spMkLst>
        </pc:spChg>
        <pc:spChg chg="mod">
          <ac:chgData name="Nicholas Olech" userId="4fe29f683c5d7f2b" providerId="LiveId" clId="{B1AF889E-68DE-4CA4-9A20-39C6E7F79D9B}" dt="2024-12-09T22:18:52.802" v="7085" actId="14100"/>
          <ac:spMkLst>
            <pc:docMk/>
            <pc:sldMk cId="2846080613" sldId="306"/>
            <ac:spMk id="3" creationId="{4512F8FF-4692-AEDC-007A-B1116560A28F}"/>
          </ac:spMkLst>
        </pc:spChg>
        <pc:picChg chg="add mod">
          <ac:chgData name="Nicholas Olech" userId="4fe29f683c5d7f2b" providerId="LiveId" clId="{B1AF889E-68DE-4CA4-9A20-39C6E7F79D9B}" dt="2024-12-09T22:19:07.639" v="7088" actId="1440"/>
          <ac:picMkLst>
            <pc:docMk/>
            <pc:sldMk cId="2846080613" sldId="306"/>
            <ac:picMk id="6" creationId="{EBFB97C7-E6EA-F3E1-F8D1-D342629842A4}"/>
          </ac:picMkLst>
        </pc:picChg>
      </pc:sldChg>
      <pc:sldChg chg="addSp delSp modSp new mod">
        <pc:chgData name="Nicholas Olech" userId="4fe29f683c5d7f2b" providerId="LiveId" clId="{B1AF889E-68DE-4CA4-9A20-39C6E7F79D9B}" dt="2024-12-10T19:11:30.290" v="9048" actId="20577"/>
        <pc:sldMkLst>
          <pc:docMk/>
          <pc:sldMk cId="598643897" sldId="307"/>
        </pc:sldMkLst>
        <pc:spChg chg="mod">
          <ac:chgData name="Nicholas Olech" userId="4fe29f683c5d7f2b" providerId="LiveId" clId="{B1AF889E-68DE-4CA4-9A20-39C6E7F79D9B}" dt="2024-12-10T19:11:11.043" v="8996" actId="20577"/>
          <ac:spMkLst>
            <pc:docMk/>
            <pc:sldMk cId="598643897" sldId="307"/>
            <ac:spMk id="2" creationId="{A445FBDA-36E1-995F-5706-171EF76ABB1D}"/>
          </ac:spMkLst>
        </pc:spChg>
        <pc:spChg chg="del mod">
          <ac:chgData name="Nicholas Olech" userId="4fe29f683c5d7f2b" providerId="LiveId" clId="{B1AF889E-68DE-4CA4-9A20-39C6E7F79D9B}" dt="2024-12-09T02:44:42.802" v="5782" actId="478"/>
          <ac:spMkLst>
            <pc:docMk/>
            <pc:sldMk cId="598643897" sldId="307"/>
            <ac:spMk id="3" creationId="{8034CF6D-C20B-470C-906A-ED2CEBFD2A2C}"/>
          </ac:spMkLst>
        </pc:spChg>
        <pc:spChg chg="add del mod">
          <ac:chgData name="Nicholas Olech" userId="4fe29f683c5d7f2b" providerId="LiveId" clId="{B1AF889E-68DE-4CA4-9A20-39C6E7F79D9B}" dt="2024-12-09T03:32:53.245" v="6567"/>
          <ac:spMkLst>
            <pc:docMk/>
            <pc:sldMk cId="598643897" sldId="307"/>
            <ac:spMk id="11" creationId="{C002E81B-981C-61C0-B3B4-1A4BF10D8E51}"/>
          </ac:spMkLst>
        </pc:spChg>
        <pc:spChg chg="add mod">
          <ac:chgData name="Nicholas Olech" userId="4fe29f683c5d7f2b" providerId="LiveId" clId="{B1AF889E-68DE-4CA4-9A20-39C6E7F79D9B}" dt="2024-12-09T03:34:02.891" v="6668" actId="1076"/>
          <ac:spMkLst>
            <pc:docMk/>
            <pc:sldMk cId="598643897" sldId="307"/>
            <ac:spMk id="14" creationId="{79E6A3E1-406E-E732-A428-4A6A37249FFF}"/>
          </ac:spMkLst>
        </pc:spChg>
        <pc:spChg chg="add mod">
          <ac:chgData name="Nicholas Olech" userId="4fe29f683c5d7f2b" providerId="LiveId" clId="{B1AF889E-68DE-4CA4-9A20-39C6E7F79D9B}" dt="2024-12-10T19:11:30.290" v="9048" actId="20577"/>
          <ac:spMkLst>
            <pc:docMk/>
            <pc:sldMk cId="598643897" sldId="307"/>
            <ac:spMk id="15" creationId="{7F07F55D-6C29-AE66-33B8-77702509B6CB}"/>
          </ac:spMkLst>
        </pc:spChg>
        <pc:spChg chg="add mod">
          <ac:chgData name="Nicholas Olech" userId="4fe29f683c5d7f2b" providerId="LiveId" clId="{B1AF889E-68DE-4CA4-9A20-39C6E7F79D9B}" dt="2024-12-09T17:11:50.301" v="6800" actId="1076"/>
          <ac:spMkLst>
            <pc:docMk/>
            <pc:sldMk cId="598643897" sldId="307"/>
            <ac:spMk id="16" creationId="{27D1B28B-D135-9AE0-6138-A8C70A95E3A2}"/>
          </ac:spMkLst>
        </pc:spChg>
        <pc:picChg chg="add del mod">
          <ac:chgData name="Nicholas Olech" userId="4fe29f683c5d7f2b" providerId="LiveId" clId="{B1AF889E-68DE-4CA4-9A20-39C6E7F79D9B}" dt="2024-12-09T02:44:20.557" v="5776" actId="478"/>
          <ac:picMkLst>
            <pc:docMk/>
            <pc:sldMk cId="598643897" sldId="307"/>
            <ac:picMk id="6" creationId="{BDB6AB4D-6395-5166-3731-4B010FACD6EB}"/>
          </ac:picMkLst>
        </pc:picChg>
        <pc:picChg chg="add del mod">
          <ac:chgData name="Nicholas Olech" userId="4fe29f683c5d7f2b" providerId="LiveId" clId="{B1AF889E-68DE-4CA4-9A20-39C6E7F79D9B}" dt="2024-12-09T02:44:37.989" v="5781" actId="478"/>
          <ac:picMkLst>
            <pc:docMk/>
            <pc:sldMk cId="598643897" sldId="307"/>
            <ac:picMk id="8" creationId="{DD7A0640-C0F0-57FF-719E-2A363E7B9E3B}"/>
          </ac:picMkLst>
        </pc:picChg>
        <pc:picChg chg="add del mod">
          <ac:chgData name="Nicholas Olech" userId="4fe29f683c5d7f2b" providerId="LiveId" clId="{B1AF889E-68DE-4CA4-9A20-39C6E7F79D9B}" dt="2024-12-10T02:22:32.077" v="8056" actId="478"/>
          <ac:picMkLst>
            <pc:docMk/>
            <pc:sldMk cId="598643897" sldId="307"/>
            <ac:picMk id="10" creationId="{03396AEE-1A62-D17E-270C-6153165246C3}"/>
          </ac:picMkLst>
        </pc:picChg>
        <pc:picChg chg="add del mod">
          <ac:chgData name="Nicholas Olech" userId="4fe29f683c5d7f2b" providerId="LiveId" clId="{B1AF889E-68DE-4CA4-9A20-39C6E7F79D9B}" dt="2024-12-10T02:21:38.768" v="8052" actId="478"/>
          <ac:picMkLst>
            <pc:docMk/>
            <pc:sldMk cId="598643897" sldId="307"/>
            <ac:picMk id="18" creationId="{8230C4AA-2B71-21A3-929C-E08EF48DE91B}"/>
          </ac:picMkLst>
        </pc:picChg>
        <pc:picChg chg="add mod modCrop">
          <ac:chgData name="Nicholas Olech" userId="4fe29f683c5d7f2b" providerId="LiveId" clId="{B1AF889E-68DE-4CA4-9A20-39C6E7F79D9B}" dt="2024-12-10T02:22:37.738" v="8058" actId="1440"/>
          <ac:picMkLst>
            <pc:docMk/>
            <pc:sldMk cId="598643897" sldId="307"/>
            <ac:picMk id="20" creationId="{E75D012D-1D31-0AC1-3E78-AE9ABE29FDA4}"/>
          </ac:picMkLst>
        </pc:picChg>
        <pc:cxnChg chg="add mod">
          <ac:chgData name="Nicholas Olech" userId="4fe29f683c5d7f2b" providerId="LiveId" clId="{B1AF889E-68DE-4CA4-9A20-39C6E7F79D9B}" dt="2024-12-09T03:33:51.767" v="6667" actId="1076"/>
          <ac:cxnSpMkLst>
            <pc:docMk/>
            <pc:sldMk cId="598643897" sldId="307"/>
            <ac:cxnSpMk id="13" creationId="{24CBC11D-146A-68F8-D983-C293C4489452}"/>
          </ac:cxnSpMkLst>
        </pc:cxnChg>
      </pc:sldChg>
      <pc:sldChg chg="addSp delSp modSp new mod">
        <pc:chgData name="Nicholas Olech" userId="4fe29f683c5d7f2b" providerId="LiveId" clId="{B1AF889E-68DE-4CA4-9A20-39C6E7F79D9B}" dt="2024-12-10T03:03:39.448" v="8948" actId="20577"/>
        <pc:sldMkLst>
          <pc:docMk/>
          <pc:sldMk cId="2723719508" sldId="308"/>
        </pc:sldMkLst>
        <pc:spChg chg="mod">
          <ac:chgData name="Nicholas Olech" userId="4fe29f683c5d7f2b" providerId="LiveId" clId="{B1AF889E-68DE-4CA4-9A20-39C6E7F79D9B}" dt="2024-12-09T22:15:19.275" v="7052" actId="20577"/>
          <ac:spMkLst>
            <pc:docMk/>
            <pc:sldMk cId="2723719508" sldId="308"/>
            <ac:spMk id="2" creationId="{75E03FCE-525E-B56C-119D-40633F7C28CE}"/>
          </ac:spMkLst>
        </pc:spChg>
        <pc:spChg chg="mod">
          <ac:chgData name="Nicholas Olech" userId="4fe29f683c5d7f2b" providerId="LiveId" clId="{B1AF889E-68DE-4CA4-9A20-39C6E7F79D9B}" dt="2024-12-10T03:03:39.448" v="8948" actId="20577"/>
          <ac:spMkLst>
            <pc:docMk/>
            <pc:sldMk cId="2723719508" sldId="308"/>
            <ac:spMk id="3" creationId="{58B4CDBF-5AE9-A294-A900-56950E6ECDF0}"/>
          </ac:spMkLst>
        </pc:spChg>
        <pc:spChg chg="add mod">
          <ac:chgData name="Nicholas Olech" userId="4fe29f683c5d7f2b" providerId="LiveId" clId="{B1AF889E-68DE-4CA4-9A20-39C6E7F79D9B}" dt="2024-12-09T22:16:59.727" v="7081" actId="1076"/>
          <ac:spMkLst>
            <pc:docMk/>
            <pc:sldMk cId="2723719508" sldId="308"/>
            <ac:spMk id="7" creationId="{89D2DEA5-D0C7-53AF-37C0-A01B7BDB8F07}"/>
          </ac:spMkLst>
        </pc:spChg>
        <pc:picChg chg="add del mod">
          <ac:chgData name="Nicholas Olech" userId="4fe29f683c5d7f2b" providerId="LiveId" clId="{B1AF889E-68DE-4CA4-9A20-39C6E7F79D9B}" dt="2024-12-10T02:34:53.377" v="8717" actId="478"/>
          <ac:picMkLst>
            <pc:docMk/>
            <pc:sldMk cId="2723719508" sldId="308"/>
            <ac:picMk id="6" creationId="{8AC3DF9C-F886-C5F8-5AF9-C7D0C633BD8F}"/>
          </ac:picMkLst>
        </pc:picChg>
        <pc:picChg chg="add mod ord">
          <ac:chgData name="Nicholas Olech" userId="4fe29f683c5d7f2b" providerId="LiveId" clId="{B1AF889E-68DE-4CA4-9A20-39C6E7F79D9B}" dt="2024-12-10T02:36:05.644" v="8750" actId="14100"/>
          <ac:picMkLst>
            <pc:docMk/>
            <pc:sldMk cId="2723719508" sldId="308"/>
            <ac:picMk id="9" creationId="{44FC0EE9-D779-AD3F-5814-1B6FB24B65E0}"/>
          </ac:picMkLst>
        </pc:picChg>
      </pc:sldChg>
      <pc:sldChg chg="modSp new mod ord">
        <pc:chgData name="Nicholas Olech" userId="4fe29f683c5d7f2b" providerId="LiveId" clId="{B1AF889E-68DE-4CA4-9A20-39C6E7F79D9B}" dt="2024-12-10T03:02:24.245" v="8939" actId="20577"/>
        <pc:sldMkLst>
          <pc:docMk/>
          <pc:sldMk cId="3196351514" sldId="309"/>
        </pc:sldMkLst>
        <pc:spChg chg="mod">
          <ac:chgData name="Nicholas Olech" userId="4fe29f683c5d7f2b" providerId="LiveId" clId="{B1AF889E-68DE-4CA4-9A20-39C6E7F79D9B}" dt="2024-12-09T23:58:36.333" v="7556" actId="20577"/>
          <ac:spMkLst>
            <pc:docMk/>
            <pc:sldMk cId="3196351514" sldId="309"/>
            <ac:spMk id="2" creationId="{8C7E10F1-87F1-65C5-067C-7B51C07CEFE2}"/>
          </ac:spMkLst>
        </pc:spChg>
        <pc:spChg chg="mod">
          <ac:chgData name="Nicholas Olech" userId="4fe29f683c5d7f2b" providerId="LiveId" clId="{B1AF889E-68DE-4CA4-9A20-39C6E7F79D9B}" dt="2024-12-10T03:02:24.245" v="8939" actId="20577"/>
          <ac:spMkLst>
            <pc:docMk/>
            <pc:sldMk cId="3196351514" sldId="309"/>
            <ac:spMk id="3" creationId="{0C1B4A97-1AF3-B07D-2E37-6254AED259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2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The American Dream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BA8C-3CAF-33EE-D78F-85169B5A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1565-4E68-C2BE-CBD6-4EF8BCCDB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3780384" cy="34070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“Iron Triangle” details the challenges to an efficacious healthcare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is hard to balance out. For example, higher quality is harder to access.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Large proponent for why small countries with large GDP per capita are more likely to have some of the best healthcare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8EC89-996F-13B2-2B84-247EEC66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512665F-093F-2A97-5972-B4B557BB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76" r="27795" b="38188"/>
          <a:stretch/>
        </p:blipFill>
        <p:spPr>
          <a:xfrm>
            <a:off x="7472284" y="2678995"/>
            <a:ext cx="3394842" cy="311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C9D7E-92A6-75CA-5E47-4F78E26212EB}"/>
              </a:ext>
            </a:extLst>
          </p:cNvPr>
          <p:cNvSpPr txBox="1"/>
          <p:nvPr/>
        </p:nvSpPr>
        <p:spPr>
          <a:xfrm>
            <a:off x="7775317" y="3510455"/>
            <a:ext cx="1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7F0D-C9E3-1710-78F3-AF1A50398BFB}"/>
              </a:ext>
            </a:extLst>
          </p:cNvPr>
          <p:cNvSpPr txBox="1"/>
          <p:nvPr/>
        </p:nvSpPr>
        <p:spPr>
          <a:xfrm>
            <a:off x="9827175" y="3510455"/>
            <a:ext cx="1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4F76E-F28E-B04B-421E-1AD8CE527F34}"/>
              </a:ext>
            </a:extLst>
          </p:cNvPr>
          <p:cNvSpPr txBox="1"/>
          <p:nvPr/>
        </p:nvSpPr>
        <p:spPr>
          <a:xfrm>
            <a:off x="8702569" y="5134303"/>
            <a:ext cx="1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107323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EAC1-F284-346B-1A53-6814E4AF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6DE5-3D29-5F66-5BEE-EAEB7D8E3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4248095" cy="3407051"/>
          </a:xfrm>
        </p:spPr>
        <p:txBody>
          <a:bodyPr/>
          <a:lstStyle/>
          <a:p>
            <a:r>
              <a:rPr lang="en-US" dirty="0"/>
              <a:t>Despite the United states spending more money per than any other country (per capita and overall), it is often criticized for being lacking.</a:t>
            </a:r>
          </a:p>
          <a:p>
            <a:endParaRPr lang="en-US" dirty="0"/>
          </a:p>
          <a:p>
            <a:r>
              <a:rPr lang="en-US" dirty="0"/>
              <a:t>“It is estimated that Americans spend $1 out of every $5.5 earned on healthcare.”</a:t>
            </a:r>
          </a:p>
          <a:p>
            <a:r>
              <a:rPr lang="en-US" sz="1400" i="1" dirty="0"/>
              <a:t>Dr. Miyoung Oh</a:t>
            </a:r>
            <a:endParaRPr lang="en-US" sz="1400" b="1" i="1" dirty="0">
              <a:effectLst/>
              <a:latin typeface="Merriweather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3ACE-844E-D3F1-FF80-07786A43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D0129-F4EE-7D55-AA70-851261D2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"/>
          <a:stretch/>
        </p:blipFill>
        <p:spPr>
          <a:xfrm>
            <a:off x="5871443" y="2465173"/>
            <a:ext cx="6105996" cy="3782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8CD4F-5D6E-71E5-DC63-EC40FD9E8C59}"/>
              </a:ext>
            </a:extLst>
          </p:cNvPr>
          <p:cNvSpPr txBox="1"/>
          <p:nvPr/>
        </p:nvSpPr>
        <p:spPr>
          <a:xfrm>
            <a:off x="5871443" y="6411953"/>
            <a:ext cx="3930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Data: </a:t>
            </a:r>
            <a:r>
              <a:rPr lang="en-US" sz="1050" i="1" dirty="0"/>
              <a:t>Centers for Medicare and Medicaid Services</a:t>
            </a:r>
          </a:p>
        </p:txBody>
      </p:sp>
    </p:spTree>
    <p:extLst>
      <p:ext uri="{BB962C8B-B14F-4D97-AF65-F5344CB8AC3E}">
        <p14:creationId xmlns:p14="http://schemas.microsoft.com/office/powerpoint/2010/main" val="159982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10F1-87F1-65C5-067C-7B51C07C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4A97-1AF3-B07D-2E37-6254AED259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Poor health outcomes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are seeing the life expectancy decrease despite advancements in technology and information.</a:t>
            </a:r>
          </a:p>
          <a:p>
            <a:r>
              <a:rPr lang="en-US" dirty="0"/>
              <a:t>High spending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Many see healthcare as a profit-based system more aimed at generating revenue as opposed to providing care. </a:t>
            </a:r>
          </a:p>
          <a:p>
            <a:r>
              <a:rPr lang="en-US" dirty="0"/>
              <a:t>Unequal Access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Think like food deserts, rural or impoverished places are less likely to have immediate access to healthcare.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4716-AACE-8FD2-5E9B-8FBF1BF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5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2FD6-4D5C-4999-6A68-5556BD02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F8FF-4692-AEDC-007A-B1116560A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473390" cy="3407051"/>
          </a:xfrm>
        </p:spPr>
        <p:txBody>
          <a:bodyPr/>
          <a:lstStyle/>
          <a:p>
            <a:r>
              <a:rPr lang="en-US" dirty="0"/>
              <a:t>A sick person with no disposable income is more likely to stay sick than somebody with coverage/disposable income.</a:t>
            </a:r>
          </a:p>
          <a:p>
            <a:r>
              <a:rPr lang="en-US" dirty="0"/>
              <a:t>Within this scenario, although the first person saves money by not seeing the doctor, he is more likely to miss work or develop more severe symptoms.</a:t>
            </a:r>
          </a:p>
          <a:p>
            <a:r>
              <a:rPr lang="en-US" dirty="0"/>
              <a:t>Although providing free high quality nationwide healthcare may not be possible for the foreseeable future, a good start would make sure everybody is covered.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F2A8-8CF0-56A7-1297-DE01AC7D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Doctor talking to patient">
            <a:extLst>
              <a:ext uri="{FF2B5EF4-FFF2-40B4-BE49-F238E27FC236}">
                <a16:creationId xmlns:a16="http://schemas.microsoft.com/office/drawing/2014/main" id="{EBFB97C7-E6EA-F3E1-F8D1-D3426298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80" y="2158849"/>
            <a:ext cx="4646397" cy="3097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4608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FBDA-36E1-995F-5706-171EF76A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Access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8A6B-B458-102A-D476-18287A24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CBC11D-146A-68F8-D983-C293C4489452}"/>
              </a:ext>
            </a:extLst>
          </p:cNvPr>
          <p:cNvCxnSpPr/>
          <p:nvPr/>
        </p:nvCxnSpPr>
        <p:spPr>
          <a:xfrm>
            <a:off x="7136524" y="3429000"/>
            <a:ext cx="3547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E6A3E1-406E-E732-A428-4A6A37249FFF}"/>
              </a:ext>
            </a:extLst>
          </p:cNvPr>
          <p:cNvSpPr txBox="1"/>
          <p:nvPr/>
        </p:nvSpPr>
        <p:spPr>
          <a:xfrm>
            <a:off x="7246883" y="3009378"/>
            <a:ext cx="349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Pocket Spending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7F55D-6C29-AE66-33B8-77702509B6CB}"/>
              </a:ext>
            </a:extLst>
          </p:cNvPr>
          <p:cNvSpPr txBox="1"/>
          <p:nvPr/>
        </p:nvSpPr>
        <p:spPr>
          <a:xfrm>
            <a:off x="7246884" y="3429000"/>
            <a:ext cx="3221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Pocket Spending + Health Insurance Expenditures + Investment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components of national health expenditures.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1B28B-D135-9AE0-6138-A8C70A95E3A2}"/>
              </a:ext>
            </a:extLst>
          </p:cNvPr>
          <p:cNvSpPr txBox="1"/>
          <p:nvPr/>
        </p:nvSpPr>
        <p:spPr>
          <a:xfrm>
            <a:off x="337746" y="6538911"/>
            <a:ext cx="3930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Data: </a:t>
            </a:r>
            <a:r>
              <a:rPr lang="en-US" sz="1050" i="1" dirty="0"/>
              <a:t>Centers for Medicare and Medicaid Services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5D012D-1D31-0AC1-3E78-AE9ABE29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8"/>
          <a:stretch/>
        </p:blipFill>
        <p:spPr>
          <a:xfrm>
            <a:off x="337746" y="2440215"/>
            <a:ext cx="6635016" cy="4056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864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9336E1-7091-49CD-853D-307C8A33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52" y="2735596"/>
            <a:ext cx="5094648" cy="3434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7154E-C28A-F2F2-0E1C-FF0B32AA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Intergenerational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BB35B-DF5E-4DA2-221D-4E5E31291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4872807" cy="340705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origin of the American dream is being able to make a name for yourself even if you start with nothing. America is known as the land of opportunity, but how much of this is true?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observe a general trend that more income inequality correlates to less mobility.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Why do we observe this?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1D15C-D067-E42E-F3FC-62FCE0C4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41025-E006-2681-C3ED-5E5FD6E8586B}"/>
              </a:ext>
            </a:extLst>
          </p:cNvPr>
          <p:cNvSpPr txBox="1"/>
          <p:nvPr/>
        </p:nvSpPr>
        <p:spPr>
          <a:xfrm>
            <a:off x="6584052" y="6294651"/>
            <a:ext cx="35872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i="1" dirty="0"/>
              <a:t>Miles Corak </a:t>
            </a:r>
          </a:p>
        </p:txBody>
      </p:sp>
    </p:spTree>
    <p:extLst>
      <p:ext uri="{BB962C8B-B14F-4D97-AF65-F5344CB8AC3E}">
        <p14:creationId xmlns:p14="http://schemas.microsoft.com/office/powerpoint/2010/main" val="145784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FC0EE9-D779-AD3F-5814-1B6FB24B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52" y="2484409"/>
            <a:ext cx="4951456" cy="366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03FCE-525E-B56C-119D-40633F7C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Intergenerational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4CDBF-5AE9-A294-A900-56950E6E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4667203" cy="34070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Children born in higher quintiles will usually be “given” more capital to acquire skills.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Higher returns to education (like the US) often have less mobility. College graduates earn 70% more than high school graduates in the United States.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D4AA-3FB1-72A1-3483-1890DBF0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2DEA5-D0C7-53AF-37C0-A01B7BDB8F07}"/>
              </a:ext>
            </a:extLst>
          </p:cNvPr>
          <p:cNvSpPr txBox="1"/>
          <p:nvPr/>
        </p:nvSpPr>
        <p:spPr>
          <a:xfrm>
            <a:off x="6584052" y="6274135"/>
            <a:ext cx="37892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i="1" dirty="0"/>
              <a:t>Miles Corak </a:t>
            </a:r>
          </a:p>
        </p:txBody>
      </p:sp>
    </p:spTree>
    <p:extLst>
      <p:ext uri="{BB962C8B-B14F-4D97-AF65-F5344CB8AC3E}">
        <p14:creationId xmlns:p14="http://schemas.microsoft.com/office/powerpoint/2010/main" val="272371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9829-EE15-3E71-4711-56B056F5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2E1C-A219-5CE2-A866-3197E04DC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traditional American dream is now obsolete. </a:t>
            </a:r>
          </a:p>
          <a:p>
            <a:r>
              <a:rPr lang="en-US" dirty="0"/>
              <a:t>Your path of life will likely look entirely different from one even thirty years ago that your parents may have had.</a:t>
            </a:r>
          </a:p>
          <a:p>
            <a:r>
              <a:rPr lang="en-US" dirty="0"/>
              <a:t>We do however need to take the good with the bad and realize what we have accomplished and what work there is left to do.</a:t>
            </a:r>
          </a:p>
          <a:p>
            <a:r>
              <a:rPr lang="en-US" dirty="0"/>
              <a:t>Perhaps we may even see the birth of the new American dream.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87B07-DE2C-FB01-EE26-8B263444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7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6104-2794-0FF1-491C-798F5E89B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2420" y="0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18D08-6DA2-EA16-94D1-C1BDF62A7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8701" y="1524735"/>
            <a:ext cx="5087008" cy="4980986"/>
          </a:xfrm>
        </p:spPr>
        <p:txBody>
          <a:bodyPr>
            <a:normAutofit fontScale="40000" lnSpcReduction="20000"/>
          </a:bodyPr>
          <a:lstStyle/>
          <a:p>
            <a:pPr indent="-457200"/>
            <a:r>
              <a:rPr lang="en-US" dirty="0"/>
              <a:t>Bureau, US Census. “Historical Poverty Tables: People and Families - 1959 to 2023.” </a:t>
            </a:r>
            <a:r>
              <a:rPr lang="en-US" dirty="0" err="1"/>
              <a:t>Census.Gov</a:t>
            </a:r>
            <a:r>
              <a:rPr lang="en-US" dirty="0"/>
              <a:t>, www.census.gov/data/tables/time-series/demo/income-poverty/historical-poverty-people.html.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Coontz, Stephanie. “Families and the American Dream.” Families and the American Dream | Iowa State University Library, 9 Feb. 1993, digitalcollections.lib.iastate.edu/</a:t>
            </a:r>
            <a:r>
              <a:rPr lang="en-US" dirty="0" err="1"/>
              <a:t>islandora</a:t>
            </a:r>
            <a:r>
              <a:rPr lang="en-US" dirty="0"/>
              <a:t>/object/isu%3ALectures_AV204132.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Corak, Miles. Income Inequality, Equality of Opportunity, and Intergenerational Mobility, stonecenter.gc.cuny.edu/files/2013/07/corak-income-inequality-equality-of-opportunity-and-intergenerational-mobility-2013.pdf.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“Mourning the American Dream by Susan Maxwell Schmidt.” Susan Maxwell Schmidt, susanmaxwellschmidt.pixels.com/featured/mourning-the-american-dream-susan-maxwell-schmidt.html.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“National Health Expenditure Data.” </a:t>
            </a:r>
            <a:r>
              <a:rPr lang="en-US" dirty="0" err="1"/>
              <a:t>CMS.Gov</a:t>
            </a:r>
            <a:r>
              <a:rPr lang="en-US" dirty="0"/>
              <a:t>, www.cms.gov/data-research/statistics-trends-and-reports/national-health-expenditure-data/historical#:~:text=U.S.%20health%20care%20spending%20grew,spending%20accounted%20for%2017.3%20percent.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“Norman Rockwell.” </a:t>
            </a:r>
            <a:r>
              <a:rPr lang="en-US" dirty="0" err="1"/>
              <a:t>fOISinTheCity</a:t>
            </a:r>
            <a:r>
              <a:rPr lang="en-US" dirty="0"/>
              <a:t>, ramblingsfromtheleft.wordpress.com/tag/</a:t>
            </a:r>
            <a:r>
              <a:rPr lang="en-US" dirty="0" err="1"/>
              <a:t>norman-rockwell</a:t>
            </a:r>
            <a:r>
              <a:rPr lang="en-US" dirty="0"/>
              <a:t>/. </a:t>
            </a:r>
          </a:p>
          <a:p>
            <a:pPr indent="-457200"/>
            <a:endParaRPr lang="en-US" dirty="0"/>
          </a:p>
          <a:p>
            <a:pPr indent="-457200"/>
            <a:r>
              <a:rPr lang="en-US" dirty="0"/>
              <a:t>Ortiz-Ospina, Esteban, et al. “Economic Inequality by Gender.” Our World in Data, 18 Mar. 2024, ourworldindata.org/economic-inequality-by-gender. </a:t>
            </a:r>
          </a:p>
          <a:p>
            <a:pPr indent="-45720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CFC9A-80DF-BBFA-D158-BA64E083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qr code with a cat&#10;&#10;Description automatically generated">
            <a:extLst>
              <a:ext uri="{FF2B5EF4-FFF2-40B4-BE49-F238E27FC236}">
                <a16:creationId xmlns:a16="http://schemas.microsoft.com/office/drawing/2014/main" id="{1562333E-BA2F-4833-C407-BB6722D0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" r="-184" b="1"/>
          <a:stretch/>
        </p:blipFill>
        <p:spPr>
          <a:xfrm>
            <a:off x="9013300" y="1557926"/>
            <a:ext cx="2906625" cy="290716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99556-B6F5-BD06-62D6-182694ED9DA1}"/>
              </a:ext>
            </a:extLst>
          </p:cNvPr>
          <p:cNvSpPr txBox="1"/>
          <p:nvPr/>
        </p:nvSpPr>
        <p:spPr>
          <a:xfrm>
            <a:off x="9646346" y="4551561"/>
            <a:ext cx="274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Repo Access</a:t>
            </a:r>
          </a:p>
        </p:txBody>
      </p:sp>
    </p:spTree>
    <p:extLst>
      <p:ext uri="{BB962C8B-B14F-4D97-AF65-F5344CB8AC3E}">
        <p14:creationId xmlns:p14="http://schemas.microsoft.com/office/powerpoint/2010/main" val="198976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3837-6E0E-8F25-E00D-9C6892BA4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What Is the American Dream?</a:t>
            </a:r>
          </a:p>
        </p:txBody>
      </p:sp>
      <p:pic>
        <p:nvPicPr>
          <p:cNvPr id="3" name="Picture 4" descr="Norman Rockwell | fOISinTheCity">
            <a:extLst>
              <a:ext uri="{FF2B5EF4-FFF2-40B4-BE49-F238E27FC236}">
                <a16:creationId xmlns:a16="http://schemas.microsoft.com/office/drawing/2014/main" id="{972587FA-77CE-8AF6-74BE-BE309CA9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6" r="1" b="4741"/>
          <a:stretch/>
        </p:blipFill>
        <p:spPr bwMode="auto"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1030" name="Slide Number Placeholder 3" hidden="1">
            <a:extLst>
              <a:ext uri="{FF2B5EF4-FFF2-40B4-BE49-F238E27FC236}">
                <a16:creationId xmlns:a16="http://schemas.microsoft.com/office/drawing/2014/main" id="{CB1613E9-D2ED-1DC1-8E5F-E633235ECB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7FF4-D92F-3386-C62F-1B4703716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it still alive?</a:t>
            </a:r>
          </a:p>
        </p:txBody>
      </p:sp>
      <p:pic>
        <p:nvPicPr>
          <p:cNvPr id="4098" name="Picture 2" descr="Mourning the American Dream by Susan Maxwell Schmidt">
            <a:extLst>
              <a:ext uri="{FF2B5EF4-FFF2-40B4-BE49-F238E27FC236}">
                <a16:creationId xmlns:a16="http://schemas.microsoft.com/office/drawing/2014/main" id="{629C93AF-C81E-E931-6F6D-0926D255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3" y="722814"/>
            <a:ext cx="6973629" cy="52224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2497-46EC-E2C5-9BC7-C536D22E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B1B-51AA-B7ED-6BA9-17BD95934A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My definition of the American dream would encapsulate many aspects covering topics such as economic mobility, stable economy, longevity, safety, housing as well as equal opportunity.</a:t>
            </a:r>
          </a:p>
          <a:p>
            <a:endParaRPr lang="en-US" dirty="0"/>
          </a:p>
          <a:p>
            <a:r>
              <a:rPr lang="en-US" dirty="0"/>
              <a:t>To provide thorough analysis on a few aspects I will be focusing on are Poverty, Equal Opportunity and Healthcare.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8F211-CC4D-E9A0-7477-F9BD0816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3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094A-F3C5-BBDB-AD5F-9DDD8E7C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 Gap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ACA17-F7CB-6BAB-515F-ACC72CA9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3AF27-803E-8301-0A61-BC20A3CD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0691"/>
            <a:ext cx="8679024" cy="1554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2C690-2DCC-0AF6-B746-FECBE1811E97}"/>
              </a:ext>
            </a:extLst>
          </p:cNvPr>
          <p:cNvSpPr txBox="1"/>
          <p:nvPr/>
        </p:nvSpPr>
        <p:spPr>
          <a:xfrm>
            <a:off x="8472284" y="2847207"/>
            <a:ext cx="90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DAAAB-5171-28C1-9FE7-67BDA9B1BEF4}"/>
              </a:ext>
            </a:extLst>
          </p:cNvPr>
          <p:cNvSpPr txBox="1"/>
          <p:nvPr/>
        </p:nvSpPr>
        <p:spPr>
          <a:xfrm>
            <a:off x="7342105" y="2777957"/>
            <a:ext cx="9394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Explained by observable characteristics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93EA-C906-946A-0EE0-117E693D845E}"/>
              </a:ext>
            </a:extLst>
          </p:cNvPr>
          <p:cNvSpPr txBox="1"/>
          <p:nvPr/>
        </p:nvSpPr>
        <p:spPr>
          <a:xfrm>
            <a:off x="940402" y="3752940"/>
            <a:ext cx="8784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Labor market discrimination mainly from demand side.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Can still occur on supply side.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Uncertain exact amount of wage discrimination.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CA468-441D-B8E1-0F2F-66504CA13A02}"/>
              </a:ext>
            </a:extLst>
          </p:cNvPr>
          <p:cNvSpPr txBox="1"/>
          <p:nvPr/>
        </p:nvSpPr>
        <p:spPr>
          <a:xfrm>
            <a:off x="7167856" y="1984811"/>
            <a:ext cx="741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~84%</a:t>
            </a:r>
          </a:p>
        </p:txBody>
      </p:sp>
    </p:spTree>
    <p:extLst>
      <p:ext uri="{BB962C8B-B14F-4D97-AF65-F5344CB8AC3E}">
        <p14:creationId xmlns:p14="http://schemas.microsoft.com/office/powerpoint/2010/main" val="158976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7A5A-BAA3-6CF4-DF4A-6977661D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BC65C-9CF4-652A-AECC-7FD31258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AutoShape 4" descr="Liam's Look at History: American Dream or Nightmare?: Analysing Post-War  Suburbia in the United States">
            <a:extLst>
              <a:ext uri="{FF2B5EF4-FFF2-40B4-BE49-F238E27FC236}">
                <a16:creationId xmlns:a16="http://schemas.microsoft.com/office/drawing/2014/main" id="{363D3DC5-DFBE-7296-F58C-7BA16903A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AEE5D-CD52-120E-39F9-5184E722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66" y="2455052"/>
            <a:ext cx="6313667" cy="3882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6611FF-5765-CDFF-36C0-77A147251A8D}"/>
              </a:ext>
            </a:extLst>
          </p:cNvPr>
          <p:cNvSpPr txBox="1"/>
          <p:nvPr/>
        </p:nvSpPr>
        <p:spPr>
          <a:xfrm>
            <a:off x="1145628" y="2501462"/>
            <a:ext cx="3804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Large decrease in poverty rate among all families with children.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Married Households (with kids) have not seen changes in poverty rates.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Single Parent (Male) households have not seen changes in poverty rates.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0937B-7956-13A6-63F8-8A73782E82F5}"/>
              </a:ext>
            </a:extLst>
          </p:cNvPr>
          <p:cNvSpPr txBox="1"/>
          <p:nvPr/>
        </p:nvSpPr>
        <p:spPr>
          <a:xfrm>
            <a:off x="5453766" y="6412888"/>
            <a:ext cx="3930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Data: </a:t>
            </a:r>
            <a:r>
              <a:rPr lang="en-US" sz="1050" i="1" dirty="0"/>
              <a:t>United States Census Bureau</a:t>
            </a:r>
          </a:p>
        </p:txBody>
      </p:sp>
    </p:spTree>
    <p:extLst>
      <p:ext uri="{BB962C8B-B14F-4D97-AF65-F5344CB8AC3E}">
        <p14:creationId xmlns:p14="http://schemas.microsoft.com/office/powerpoint/2010/main" val="108277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2FBF-0A75-BCF1-4ADF-4D98DF24D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12B6-EC54-B433-309F-F8738287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DE7F-679D-8CC6-B367-032000E5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utoShape 4" descr="Liam's Look at History: American Dream or Nightmare?: Analysing Post-War  Suburbia in the United States">
            <a:extLst>
              <a:ext uri="{FF2B5EF4-FFF2-40B4-BE49-F238E27FC236}">
                <a16:creationId xmlns:a16="http://schemas.microsoft.com/office/drawing/2014/main" id="{A6401001-1430-F5DF-775B-2B4EA7D227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98803-7467-BF51-E677-7EC6E701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5"/>
          <a:stretch/>
        </p:blipFill>
        <p:spPr>
          <a:xfrm>
            <a:off x="6689312" y="2690647"/>
            <a:ext cx="5278397" cy="3255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2AE29C8-D469-67F2-4BA8-2D233346ED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9613" y="2500313"/>
            <a:ext cx="31527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79A4E31-3164-B75B-E08F-35E8F01C8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4" y="2690647"/>
            <a:ext cx="5468167" cy="3255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65725-5AC3-CC9E-3A28-A07E9B3A2ACB}"/>
              </a:ext>
            </a:extLst>
          </p:cNvPr>
          <p:cNvSpPr txBox="1"/>
          <p:nvPr/>
        </p:nvSpPr>
        <p:spPr>
          <a:xfrm>
            <a:off x="523134" y="6180083"/>
            <a:ext cx="5320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i="1" dirty="0"/>
              <a:t>Our World in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5FD48-C97E-9ED8-43CF-684FCE56B230}"/>
              </a:ext>
            </a:extLst>
          </p:cNvPr>
          <p:cNvSpPr txBox="1"/>
          <p:nvPr/>
        </p:nvSpPr>
        <p:spPr>
          <a:xfrm>
            <a:off x="6689312" y="6164558"/>
            <a:ext cx="3930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Data: </a:t>
            </a:r>
            <a:r>
              <a:rPr lang="en-US" sz="1050" i="1" dirty="0"/>
              <a:t>United States Census Bureau</a:t>
            </a:r>
          </a:p>
        </p:txBody>
      </p:sp>
    </p:spTree>
    <p:extLst>
      <p:ext uri="{BB962C8B-B14F-4D97-AF65-F5344CB8AC3E}">
        <p14:creationId xmlns:p14="http://schemas.microsoft.com/office/powerpoint/2010/main" val="19722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9285-15A7-0D56-FFBC-191BA3AD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12F5-0489-1B32-643C-20E9C451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 (Gary Becker)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28D0-7650-1510-B085-981008F98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246578" cy="34070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Larger wage gap.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Home tasks are more intricate and take more effort to complete.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More workplace discrimination.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027C9-7ABC-1D4D-8129-5DECBE2A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2F85-E34C-4A1C-5895-8BA703B3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40" y="3462062"/>
            <a:ext cx="3164309" cy="2424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8AC83-E907-6A26-628D-B940F338DE48}"/>
              </a:ext>
            </a:extLst>
          </p:cNvPr>
          <p:cNvSpPr txBox="1"/>
          <p:nvPr/>
        </p:nvSpPr>
        <p:spPr>
          <a:xfrm>
            <a:off x="6847632" y="3934492"/>
            <a:ext cx="1064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FE4A2-CFC3-99A8-DE69-E56EB095C162}"/>
              </a:ext>
            </a:extLst>
          </p:cNvPr>
          <p:cNvSpPr txBox="1"/>
          <p:nvPr/>
        </p:nvSpPr>
        <p:spPr>
          <a:xfrm>
            <a:off x="8039565" y="3010458"/>
            <a:ext cx="274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Home              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79ED4-821D-0277-9328-5F4E04666B26}"/>
              </a:ext>
            </a:extLst>
          </p:cNvPr>
          <p:cNvSpPr txBox="1"/>
          <p:nvPr/>
        </p:nvSpPr>
        <p:spPr>
          <a:xfrm>
            <a:off x="8351540" y="3934492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02334-5049-F269-F65E-DC8E262BFA3A}"/>
              </a:ext>
            </a:extLst>
          </p:cNvPr>
          <p:cNvSpPr txBox="1"/>
          <p:nvPr/>
        </p:nvSpPr>
        <p:spPr>
          <a:xfrm>
            <a:off x="8351541" y="5042488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9FCD7-63CD-67BE-CD43-6E32C1779DE5}"/>
              </a:ext>
            </a:extLst>
          </p:cNvPr>
          <p:cNvSpPr txBox="1"/>
          <p:nvPr/>
        </p:nvSpPr>
        <p:spPr>
          <a:xfrm>
            <a:off x="9883731" y="3862238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8E6D9-3F79-0096-1120-41090EBB1BC7}"/>
              </a:ext>
            </a:extLst>
          </p:cNvPr>
          <p:cNvSpPr txBox="1"/>
          <p:nvPr/>
        </p:nvSpPr>
        <p:spPr>
          <a:xfrm>
            <a:off x="9883730" y="5054030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94778-C5EB-B576-BD45-8A11242B6516}"/>
              </a:ext>
            </a:extLst>
          </p:cNvPr>
          <p:cNvSpPr txBox="1"/>
          <p:nvPr/>
        </p:nvSpPr>
        <p:spPr>
          <a:xfrm>
            <a:off x="8102013" y="2559062"/>
            <a:ext cx="2624788" cy="36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Matrix 1950</a:t>
            </a:r>
          </a:p>
        </p:txBody>
      </p:sp>
    </p:spTree>
    <p:extLst>
      <p:ext uri="{BB962C8B-B14F-4D97-AF65-F5344CB8AC3E}">
        <p14:creationId xmlns:p14="http://schemas.microsoft.com/office/powerpoint/2010/main" val="180066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1E90-D76C-C269-96DD-A4BE9625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FDB8-3759-9D54-14BB-489A62A4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 (Gary Becker)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B580-946E-7958-72DF-75FB9A45D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246578" cy="34070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Advancement in technology (Y = </a:t>
            </a:r>
            <a:r>
              <a:rPr lang="en-US" u="sng" dirty="0"/>
              <a:t>A</a:t>
            </a:r>
            <a:r>
              <a:rPr lang="en-US" dirty="0"/>
              <a:t>K</a:t>
            </a:r>
            <a:r>
              <a:rPr lang="en-US" baseline="30000" dirty="0"/>
              <a:t>a</a:t>
            </a:r>
            <a:r>
              <a:rPr lang="en-US" dirty="0"/>
              <a:t>N</a:t>
            </a:r>
            <a:r>
              <a:rPr lang="en-US" baseline="30000" dirty="0"/>
              <a:t>1-a</a:t>
            </a:r>
            <a:r>
              <a:rPr lang="en-US" dirty="0"/>
              <a:t>).</a:t>
            </a:r>
            <a:endParaRPr lang="en-US" baseline="30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More effort to integrate female workers into more high paying fields (</a:t>
            </a:r>
            <a:r>
              <a:rPr lang="en-US" dirty="0" err="1"/>
              <a:t>i.e</a:t>
            </a:r>
            <a:r>
              <a:rPr lang="en-US" dirty="0"/>
              <a:t> STEM).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Less need for complete specialization.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Female workers overall face a large substitution effect, encouraging them to substitute leisure for worktime.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6FB1-3F1E-BAC7-E41E-3495B995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4AF06-25E0-7AD8-4E61-73C4B4A2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40" y="3462062"/>
            <a:ext cx="3164309" cy="2424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11E5E-B226-B766-EAF3-1B88615EA691}"/>
              </a:ext>
            </a:extLst>
          </p:cNvPr>
          <p:cNvSpPr txBox="1"/>
          <p:nvPr/>
        </p:nvSpPr>
        <p:spPr>
          <a:xfrm>
            <a:off x="6847632" y="3934492"/>
            <a:ext cx="1064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C300A-2779-129C-F6B4-1B7E812E7F32}"/>
              </a:ext>
            </a:extLst>
          </p:cNvPr>
          <p:cNvSpPr txBox="1"/>
          <p:nvPr/>
        </p:nvSpPr>
        <p:spPr>
          <a:xfrm>
            <a:off x="8039565" y="3010458"/>
            <a:ext cx="274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Home              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2B71A-726F-437D-63FC-27C7221D9160}"/>
              </a:ext>
            </a:extLst>
          </p:cNvPr>
          <p:cNvSpPr txBox="1"/>
          <p:nvPr/>
        </p:nvSpPr>
        <p:spPr>
          <a:xfrm>
            <a:off x="8351540" y="3934492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8A2F4-6BEE-EAD4-4BDC-647FC799DE73}"/>
              </a:ext>
            </a:extLst>
          </p:cNvPr>
          <p:cNvSpPr txBox="1"/>
          <p:nvPr/>
        </p:nvSpPr>
        <p:spPr>
          <a:xfrm>
            <a:off x="8351541" y="5042488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97011-2E2F-D03E-AC42-D499CF7118C1}"/>
              </a:ext>
            </a:extLst>
          </p:cNvPr>
          <p:cNvSpPr txBox="1"/>
          <p:nvPr/>
        </p:nvSpPr>
        <p:spPr>
          <a:xfrm>
            <a:off x="9883731" y="3862238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18146-FA8E-7E8D-29C3-1401589FAD0A}"/>
              </a:ext>
            </a:extLst>
          </p:cNvPr>
          <p:cNvSpPr txBox="1"/>
          <p:nvPr/>
        </p:nvSpPr>
        <p:spPr>
          <a:xfrm>
            <a:off x="9883730" y="5054030"/>
            <a:ext cx="11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00B6B-5296-AB8C-3BBE-7B391FA0F9C3}"/>
              </a:ext>
            </a:extLst>
          </p:cNvPr>
          <p:cNvSpPr txBox="1"/>
          <p:nvPr/>
        </p:nvSpPr>
        <p:spPr>
          <a:xfrm>
            <a:off x="8102013" y="2559062"/>
            <a:ext cx="2624788" cy="36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Matrix 2020</a:t>
            </a:r>
          </a:p>
        </p:txBody>
      </p:sp>
    </p:spTree>
    <p:extLst>
      <p:ext uri="{BB962C8B-B14F-4D97-AF65-F5344CB8AC3E}">
        <p14:creationId xmlns:p14="http://schemas.microsoft.com/office/powerpoint/2010/main" val="32475541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{6CA777AC-B0DC-4F74-B791-FA36DDABEE90}tf67328976_win32</Template>
  <TotalTime>2664</TotalTime>
  <Words>1000</Words>
  <Application>Microsoft Office PowerPoint</Application>
  <PresentationFormat>Widescreen</PresentationFormat>
  <Paragraphs>139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Merriweather</vt:lpstr>
      <vt:lpstr>Tenorite</vt:lpstr>
      <vt:lpstr>Wingdings</vt:lpstr>
      <vt:lpstr>Custom</vt:lpstr>
      <vt:lpstr>The American Dream </vt:lpstr>
      <vt:lpstr>What Is the American Dream?</vt:lpstr>
      <vt:lpstr>Is it still alive?</vt:lpstr>
      <vt:lpstr>My Definition</vt:lpstr>
      <vt:lpstr>Wage Gap </vt:lpstr>
      <vt:lpstr>Poverty Implications</vt:lpstr>
      <vt:lpstr>Poverty Implications</vt:lpstr>
      <vt:lpstr>What Changed (Gary Becker)</vt:lpstr>
      <vt:lpstr>What Changed (Gary Becker)</vt:lpstr>
      <vt:lpstr>Healthcare</vt:lpstr>
      <vt:lpstr>Healthcare Spending</vt:lpstr>
      <vt:lpstr>Healthcare Challenges</vt:lpstr>
      <vt:lpstr>Addressing Access</vt:lpstr>
      <vt:lpstr>Addressing Access </vt:lpstr>
      <vt:lpstr>Intergenerational Mobility</vt:lpstr>
      <vt:lpstr>Intergenerational Mobility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Olech</dc:creator>
  <cp:lastModifiedBy>Nicholas Olech</cp:lastModifiedBy>
  <cp:revision>1</cp:revision>
  <dcterms:created xsi:type="dcterms:W3CDTF">2024-11-24T22:30:41Z</dcterms:created>
  <dcterms:modified xsi:type="dcterms:W3CDTF">2024-12-10T19:11:38Z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